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4"/>
  </p:notesMasterIdLst>
  <p:handoutMasterIdLst>
    <p:handoutMasterId r:id="rId15"/>
  </p:handoutMasterIdLst>
  <p:sldIdLst>
    <p:sldId id="256" r:id="rId6"/>
    <p:sldId id="543" r:id="rId7"/>
    <p:sldId id="531" r:id="rId8"/>
    <p:sldId id="532" r:id="rId9"/>
    <p:sldId id="533" r:id="rId10"/>
    <p:sldId id="536" r:id="rId11"/>
    <p:sldId id="537" r:id="rId12"/>
    <p:sldId id="540" r:id="rId13"/>
  </p:sldIdLst>
  <p:sldSz cx="24387175" cy="13716000"/>
  <p:notesSz cx="6858000" cy="9144000"/>
  <p:defaultTextStyle>
    <a:defPPr>
      <a:defRPr lang="en-US"/>
    </a:defPPr>
    <a:lvl1pPr marL="0" algn="l" defTabSz="1088639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1pPr>
    <a:lvl2pPr marL="1088639" algn="l" defTabSz="1088639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2pPr>
    <a:lvl3pPr marL="2177278" algn="l" defTabSz="1088639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3pPr>
    <a:lvl4pPr marL="3265917" algn="l" defTabSz="1088639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4pPr>
    <a:lvl5pPr marL="4354556" algn="l" defTabSz="1088639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5pPr>
    <a:lvl6pPr marL="5443195" algn="l" defTabSz="1088639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6pPr>
    <a:lvl7pPr marL="6531834" algn="l" defTabSz="1088639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7pPr>
    <a:lvl8pPr marL="7620472" algn="l" defTabSz="1088639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8pPr>
    <a:lvl9pPr marL="8709111" algn="l" defTabSz="1088639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76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2632"/>
    <a:srgbClr val="F6F7FA"/>
    <a:srgbClr val="FFFFFF"/>
    <a:srgbClr val="06357A"/>
    <a:srgbClr val="F5F6F9"/>
    <a:srgbClr val="F0F1F5"/>
    <a:srgbClr val="F2F2F2"/>
    <a:srgbClr val="242C34"/>
    <a:srgbClr val="EAEAEA"/>
    <a:srgbClr val="206B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29" d="100"/>
          <a:sy n="29" d="100"/>
        </p:scale>
        <p:origin x="948" y="73"/>
      </p:cViewPr>
      <p:guideLst>
        <p:guide orient="horz" pos="4320"/>
        <p:guide pos="76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raeme Hetet" userId="87cdb1c8-78f2-467b-8120-0028e709a3a8" providerId="ADAL" clId="{D872E822-259D-49C9-84FC-9073760B7FF3}"/>
    <pc:docChg chg="custSel delSld modSld">
      <pc:chgData name="Graeme Hetet" userId="87cdb1c8-78f2-467b-8120-0028e709a3a8" providerId="ADAL" clId="{D872E822-259D-49C9-84FC-9073760B7FF3}" dt="2022-08-15T20:52:00.862" v="273" actId="20577"/>
      <pc:docMkLst>
        <pc:docMk/>
      </pc:docMkLst>
      <pc:sldChg chg="modSp mod">
        <pc:chgData name="Graeme Hetet" userId="87cdb1c8-78f2-467b-8120-0028e709a3a8" providerId="ADAL" clId="{D872E822-259D-49C9-84FC-9073760B7FF3}" dt="2022-08-11T21:16:24.257" v="46" actId="20577"/>
        <pc:sldMkLst>
          <pc:docMk/>
          <pc:sldMk cId="2735177523" sldId="256"/>
        </pc:sldMkLst>
        <pc:spChg chg="mod">
          <ac:chgData name="Graeme Hetet" userId="87cdb1c8-78f2-467b-8120-0028e709a3a8" providerId="ADAL" clId="{D872E822-259D-49C9-84FC-9073760B7FF3}" dt="2022-08-11T21:16:09.026" v="24" actId="20577"/>
          <ac:spMkLst>
            <pc:docMk/>
            <pc:sldMk cId="2735177523" sldId="256"/>
            <ac:spMk id="3" creationId="{6958C6BF-50BB-4C70-87A0-492C7FE1F5CD}"/>
          </ac:spMkLst>
        </pc:spChg>
        <pc:spChg chg="mod">
          <ac:chgData name="Graeme Hetet" userId="87cdb1c8-78f2-467b-8120-0028e709a3a8" providerId="ADAL" clId="{D872E822-259D-49C9-84FC-9073760B7FF3}" dt="2022-08-11T21:16:24.257" v="46" actId="20577"/>
          <ac:spMkLst>
            <pc:docMk/>
            <pc:sldMk cId="2735177523" sldId="256"/>
            <ac:spMk id="6" creationId="{FAF0AE35-C00E-4BD6-A543-A115CA658797}"/>
          </ac:spMkLst>
        </pc:spChg>
      </pc:sldChg>
      <pc:sldChg chg="modSp mod">
        <pc:chgData name="Graeme Hetet" userId="87cdb1c8-78f2-467b-8120-0028e709a3a8" providerId="ADAL" clId="{D872E822-259D-49C9-84FC-9073760B7FF3}" dt="2022-08-11T21:21:06.995" v="217" actId="20577"/>
        <pc:sldMkLst>
          <pc:docMk/>
          <pc:sldMk cId="989911286" sldId="531"/>
        </pc:sldMkLst>
        <pc:spChg chg="mod">
          <ac:chgData name="Graeme Hetet" userId="87cdb1c8-78f2-467b-8120-0028e709a3a8" providerId="ADAL" clId="{D872E822-259D-49C9-84FC-9073760B7FF3}" dt="2022-08-11T21:21:06.995" v="217" actId="20577"/>
          <ac:spMkLst>
            <pc:docMk/>
            <pc:sldMk cId="989911286" sldId="531"/>
            <ac:spMk id="17" creationId="{B6534637-AEE1-A483-6C1F-12F27F2A7611}"/>
          </ac:spMkLst>
        </pc:spChg>
      </pc:sldChg>
      <pc:sldChg chg="modSp mod">
        <pc:chgData name="Graeme Hetet" userId="87cdb1c8-78f2-467b-8120-0028e709a3a8" providerId="ADAL" clId="{D872E822-259D-49C9-84FC-9073760B7FF3}" dt="2022-08-15T20:51:36.249" v="270" actId="20577"/>
        <pc:sldMkLst>
          <pc:docMk/>
          <pc:sldMk cId="1969260926" sldId="532"/>
        </pc:sldMkLst>
        <pc:spChg chg="mod">
          <ac:chgData name="Graeme Hetet" userId="87cdb1c8-78f2-467b-8120-0028e709a3a8" providerId="ADAL" clId="{D872E822-259D-49C9-84FC-9073760B7FF3}" dt="2022-08-15T20:51:36.249" v="270" actId="20577"/>
          <ac:spMkLst>
            <pc:docMk/>
            <pc:sldMk cId="1969260926" sldId="532"/>
            <ac:spMk id="3" creationId="{0390B72B-0CB5-3535-3B9B-08EE5D25A3FA}"/>
          </ac:spMkLst>
        </pc:spChg>
      </pc:sldChg>
      <pc:sldChg chg="modSp mod">
        <pc:chgData name="Graeme Hetet" userId="87cdb1c8-78f2-467b-8120-0028e709a3a8" providerId="ADAL" clId="{D872E822-259D-49C9-84FC-9073760B7FF3}" dt="2022-08-15T20:51:44.430" v="271" actId="20577"/>
        <pc:sldMkLst>
          <pc:docMk/>
          <pc:sldMk cId="2727634650" sldId="533"/>
        </pc:sldMkLst>
        <pc:spChg chg="mod">
          <ac:chgData name="Graeme Hetet" userId="87cdb1c8-78f2-467b-8120-0028e709a3a8" providerId="ADAL" clId="{D872E822-259D-49C9-84FC-9073760B7FF3}" dt="2022-08-15T20:51:44.430" v="271" actId="20577"/>
          <ac:spMkLst>
            <pc:docMk/>
            <pc:sldMk cId="2727634650" sldId="533"/>
            <ac:spMk id="3" creationId="{62359934-4D72-8B95-4110-2DE2F5D21A9A}"/>
          </ac:spMkLst>
        </pc:spChg>
      </pc:sldChg>
      <pc:sldChg chg="modSp mod">
        <pc:chgData name="Graeme Hetet" userId="87cdb1c8-78f2-467b-8120-0028e709a3a8" providerId="ADAL" clId="{D872E822-259D-49C9-84FC-9073760B7FF3}" dt="2022-08-15T20:51:23.301" v="258" actId="20577"/>
        <pc:sldMkLst>
          <pc:docMk/>
          <pc:sldMk cId="3593379381" sldId="536"/>
        </pc:sldMkLst>
        <pc:spChg chg="mod">
          <ac:chgData name="Graeme Hetet" userId="87cdb1c8-78f2-467b-8120-0028e709a3a8" providerId="ADAL" clId="{D872E822-259D-49C9-84FC-9073760B7FF3}" dt="2022-08-15T20:51:23.301" v="258" actId="20577"/>
          <ac:spMkLst>
            <pc:docMk/>
            <pc:sldMk cId="3593379381" sldId="536"/>
            <ac:spMk id="3" creationId="{62359934-4D72-8B95-4110-2DE2F5D21A9A}"/>
          </ac:spMkLst>
        </pc:spChg>
      </pc:sldChg>
      <pc:sldChg chg="modSp mod">
        <pc:chgData name="Graeme Hetet" userId="87cdb1c8-78f2-467b-8120-0028e709a3a8" providerId="ADAL" clId="{D872E822-259D-49C9-84FC-9073760B7FF3}" dt="2022-08-11T21:19:01.186" v="149" actId="20577"/>
        <pc:sldMkLst>
          <pc:docMk/>
          <pc:sldMk cId="2681653369" sldId="537"/>
        </pc:sldMkLst>
        <pc:spChg chg="mod">
          <ac:chgData name="Graeme Hetet" userId="87cdb1c8-78f2-467b-8120-0028e709a3a8" providerId="ADAL" clId="{D872E822-259D-49C9-84FC-9073760B7FF3}" dt="2022-08-11T21:19:01.186" v="149" actId="20577"/>
          <ac:spMkLst>
            <pc:docMk/>
            <pc:sldMk cId="2681653369" sldId="537"/>
            <ac:spMk id="3" creationId="{62359934-4D72-8B95-4110-2DE2F5D21A9A}"/>
          </ac:spMkLst>
        </pc:spChg>
      </pc:sldChg>
      <pc:sldChg chg="del">
        <pc:chgData name="Graeme Hetet" userId="87cdb1c8-78f2-467b-8120-0028e709a3a8" providerId="ADAL" clId="{D872E822-259D-49C9-84FC-9073760B7FF3}" dt="2022-08-11T21:19:19.049" v="152" actId="47"/>
        <pc:sldMkLst>
          <pc:docMk/>
          <pc:sldMk cId="2186395134" sldId="538"/>
        </pc:sldMkLst>
      </pc:sldChg>
      <pc:sldChg chg="modSp mod">
        <pc:chgData name="Graeme Hetet" userId="87cdb1c8-78f2-467b-8120-0028e709a3a8" providerId="ADAL" clId="{D872E822-259D-49C9-84FC-9073760B7FF3}" dt="2022-08-15T20:52:00.862" v="273" actId="20577"/>
        <pc:sldMkLst>
          <pc:docMk/>
          <pc:sldMk cId="4275473025" sldId="540"/>
        </pc:sldMkLst>
        <pc:spChg chg="mod">
          <ac:chgData name="Graeme Hetet" userId="87cdb1c8-78f2-467b-8120-0028e709a3a8" providerId="ADAL" clId="{D872E822-259D-49C9-84FC-9073760B7FF3}" dt="2022-08-15T20:52:00.862" v="273" actId="20577"/>
          <ac:spMkLst>
            <pc:docMk/>
            <pc:sldMk cId="4275473025" sldId="540"/>
            <ac:spMk id="3" creationId="{62359934-4D72-8B95-4110-2DE2F5D21A9A}"/>
          </ac:spMkLst>
        </pc:spChg>
      </pc:sldChg>
      <pc:sldChg chg="del">
        <pc:chgData name="Graeme Hetet" userId="87cdb1c8-78f2-467b-8120-0028e709a3a8" providerId="ADAL" clId="{D872E822-259D-49C9-84FC-9073760B7FF3}" dt="2022-08-11T21:19:10.377" v="150" actId="47"/>
        <pc:sldMkLst>
          <pc:docMk/>
          <pc:sldMk cId="957510355" sldId="541"/>
        </pc:sldMkLst>
      </pc:sldChg>
      <pc:sldChg chg="del">
        <pc:chgData name="Graeme Hetet" userId="87cdb1c8-78f2-467b-8120-0028e709a3a8" providerId="ADAL" clId="{D872E822-259D-49C9-84FC-9073760B7FF3}" dt="2022-08-11T21:19:14.288" v="151" actId="47"/>
        <pc:sldMkLst>
          <pc:docMk/>
          <pc:sldMk cId="1107203775" sldId="542"/>
        </pc:sldMkLst>
      </pc:sldChg>
      <pc:sldChg chg="modSp mod">
        <pc:chgData name="Graeme Hetet" userId="87cdb1c8-78f2-467b-8120-0028e709a3a8" providerId="ADAL" clId="{D872E822-259D-49C9-84FC-9073760B7FF3}" dt="2022-08-11T21:20:54.765" v="215" actId="14100"/>
        <pc:sldMkLst>
          <pc:docMk/>
          <pc:sldMk cId="3524043371" sldId="543"/>
        </pc:sldMkLst>
        <pc:spChg chg="mod">
          <ac:chgData name="Graeme Hetet" userId="87cdb1c8-78f2-467b-8120-0028e709a3a8" providerId="ADAL" clId="{D872E822-259D-49C9-84FC-9073760B7FF3}" dt="2022-08-11T21:20:54.765" v="215" actId="14100"/>
          <ac:spMkLst>
            <pc:docMk/>
            <pc:sldMk cId="3524043371" sldId="543"/>
            <ac:spMk id="17" creationId="{B6534637-AEE1-A483-6C1F-12F27F2A7611}"/>
          </ac:spMkLst>
        </pc:spChg>
      </pc:sldChg>
      <pc:sldChg chg="del">
        <pc:chgData name="Graeme Hetet" userId="87cdb1c8-78f2-467b-8120-0028e709a3a8" providerId="ADAL" clId="{D872E822-259D-49C9-84FC-9073760B7FF3}" dt="2022-08-11T21:19:24.909" v="154" actId="47"/>
        <pc:sldMkLst>
          <pc:docMk/>
          <pc:sldMk cId="705849969" sldId="544"/>
        </pc:sldMkLst>
      </pc:sldChg>
      <pc:sldChg chg="del">
        <pc:chgData name="Graeme Hetet" userId="87cdb1c8-78f2-467b-8120-0028e709a3a8" providerId="ADAL" clId="{D872E822-259D-49C9-84FC-9073760B7FF3}" dt="2022-08-11T21:19:22.635" v="153" actId="47"/>
        <pc:sldMkLst>
          <pc:docMk/>
          <pc:sldMk cId="2099574334" sldId="545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12C047-BE12-EC46-B9BA-2707E4FC193E}" type="datetimeFigureOut">
              <a:rPr lang="en-US" smtClean="0"/>
              <a:t>16-Aug-22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E75CD9-A899-4B4C-B58D-2FB87FF1F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2887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3E678E-1831-8F48-A62D-BC5A98DE3A4C}" type="datetimeFigureOut">
              <a:rPr lang="en-US" smtClean="0"/>
              <a:t>16-Aug-22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D8A9B0-80EF-A34D-B345-E2DEC5501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164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Tip: to change the profile image, click on it once, go to ‘picture format’ and select ‘change picture’.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D8A9B0-80EF-A34D-B345-E2DEC5501E0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824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7572F64-70AD-4E50-9839-779707F3476D}"/>
              </a:ext>
            </a:extLst>
          </p:cNvPr>
          <p:cNvSpPr/>
          <p:nvPr userDrawn="1"/>
        </p:nvSpPr>
        <p:spPr>
          <a:xfrm>
            <a:off x="0" y="-228600"/>
            <a:ext cx="24387175" cy="7162800"/>
          </a:xfrm>
          <a:prstGeom prst="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D0934299-810B-4CAE-8770-DBA7FBBA3EA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6934200"/>
            <a:ext cx="24387175" cy="6934200"/>
          </a:xfrm>
        </p:spPr>
        <p:txBody>
          <a:bodyPr/>
          <a:lstStyle/>
          <a:p>
            <a:endParaRPr lang="en-AU"/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DF35E7CF-6BA0-4E91-809D-CF39A8E11EB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6774" y="220318"/>
            <a:ext cx="3033626" cy="1524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84F94F9-66AF-4100-8C92-78E63E356FF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2587" y="2057400"/>
            <a:ext cx="23698200" cy="2133600"/>
          </a:xfrm>
        </p:spPr>
        <p:txBody>
          <a:bodyPr>
            <a:noAutofit/>
          </a:bodyPr>
          <a:lstStyle>
            <a:lvl1pPr algn="ctr">
              <a:defRPr sz="12000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/>
              <a:t>PRESENTATION TITLE</a:t>
            </a:r>
            <a:endParaRPr lang="en-AU"/>
          </a:p>
        </p:txBody>
      </p:sp>
      <p:sp>
        <p:nvSpPr>
          <p:cNvPr id="9" name="Text Placeholder 28">
            <a:extLst>
              <a:ext uri="{FF2B5EF4-FFF2-40B4-BE49-F238E27FC236}">
                <a16:creationId xmlns:a16="http://schemas.microsoft.com/office/drawing/2014/main" id="{CE007632-3AFB-40F1-9A29-F51963EC2C6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1242674" y="5715000"/>
            <a:ext cx="5522913" cy="607843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Presenter Name</a:t>
            </a:r>
            <a:endParaRPr lang="en-GB"/>
          </a:p>
        </p:txBody>
      </p:sp>
      <p:sp>
        <p:nvSpPr>
          <p:cNvPr id="10" name="Text Placeholder 28">
            <a:extLst>
              <a:ext uri="{FF2B5EF4-FFF2-40B4-BE49-F238E27FC236}">
                <a16:creationId xmlns:a16="http://schemas.microsoft.com/office/drawing/2014/main" id="{8E72B70F-BDCB-43AE-BAA8-5CC54612A32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242674" y="6358886"/>
            <a:ext cx="5522913" cy="607843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Job title (optional)</a:t>
            </a:r>
            <a:endParaRPr lang="en-GB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E567B8B3-5AF0-4840-B9DE-03F70F07D141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687887" y="4502150"/>
            <a:ext cx="15011400" cy="75565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  <a:lvl2pPr algn="ctr">
              <a:defRPr>
                <a:solidFill>
                  <a:schemeClr val="bg1"/>
                </a:solidFill>
              </a:defRPr>
            </a:lvl2pPr>
            <a:lvl3pPr algn="ctr">
              <a:defRPr>
                <a:solidFill>
                  <a:schemeClr val="bg1"/>
                </a:solidFill>
              </a:defRPr>
            </a:lvl3pPr>
            <a:lvl4pPr algn="ctr">
              <a:defRPr>
                <a:solidFill>
                  <a:schemeClr val="bg1"/>
                </a:solidFill>
              </a:defRPr>
            </a:lvl4pPr>
            <a:lvl5pPr algn="ctr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AU"/>
              <a:t>INSERT SUBTITLE (OPTIONAL)</a:t>
            </a:r>
          </a:p>
        </p:txBody>
      </p:sp>
      <p:sp>
        <p:nvSpPr>
          <p:cNvPr id="8" name="Picture Placeholder 17">
            <a:extLst>
              <a:ext uri="{FF2B5EF4-FFF2-40B4-BE49-F238E27FC236}">
                <a16:creationId xmlns:a16="http://schemas.microsoft.com/office/drawing/2014/main" id="{9CA23297-3D2B-48C9-8715-43DDF4886683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9069387" y="5486976"/>
            <a:ext cx="1752600" cy="1752024"/>
          </a:xfrm>
          <a:prstGeom prst="flowChartConnector">
            <a:avLst/>
          </a:prstGeom>
          <a:solidFill>
            <a:schemeClr val="bg1"/>
          </a:solidFill>
          <a:ln w="19050">
            <a:solidFill>
              <a:schemeClr val="bg2"/>
            </a:solidFill>
          </a:ln>
        </p:spPr>
        <p:txBody>
          <a:bodyPr wrap="square" anchor="ctr" anchorCtr="0">
            <a:noAutofit/>
          </a:bodyPr>
          <a:lstStyle>
            <a:lvl1pPr algn="ctr">
              <a:defRPr sz="105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insert photo</a:t>
            </a:r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8420C2C-33C6-450E-8891-3448970B0CAA}"/>
              </a:ext>
            </a:extLst>
          </p:cNvPr>
          <p:cNvSpPr/>
          <p:nvPr userDrawn="1"/>
        </p:nvSpPr>
        <p:spPr>
          <a:xfrm>
            <a:off x="8593587" y="4134288"/>
            <a:ext cx="7200000" cy="11342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163491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" grpId="0"/>
      <p:bldP spid="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" grpId="0" animBg="1"/>
      <p:bldP spid="13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592263" y="11887200"/>
            <a:ext cx="16882029" cy="1568450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1592263" y="1680565"/>
            <a:ext cx="19508787" cy="974725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AU"/>
              <a:t>Write your subtitle here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D8615B-4C35-4CEC-89FF-A308FD2F052F}"/>
              </a:ext>
            </a:extLst>
          </p:cNvPr>
          <p:cNvSpPr/>
          <p:nvPr userDrawn="1"/>
        </p:nvSpPr>
        <p:spPr>
          <a:xfrm>
            <a:off x="1830387" y="1410577"/>
            <a:ext cx="4273492" cy="11342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" name="Parallelogram 1">
            <a:extLst>
              <a:ext uri="{FF2B5EF4-FFF2-40B4-BE49-F238E27FC236}">
                <a16:creationId xmlns:a16="http://schemas.microsoft.com/office/drawing/2014/main" id="{0767C188-B0D5-4020-A4EF-570CBBDA8979}"/>
              </a:ext>
            </a:extLst>
          </p:cNvPr>
          <p:cNvSpPr/>
          <p:nvPr userDrawn="1"/>
        </p:nvSpPr>
        <p:spPr>
          <a:xfrm flipH="1" flipV="1">
            <a:off x="13143373" y="0"/>
            <a:ext cx="11318414" cy="13755624"/>
          </a:xfrm>
          <a:custGeom>
            <a:avLst/>
            <a:gdLst>
              <a:gd name="connsiteX0" fmla="*/ 0 w 13412787"/>
              <a:gd name="connsiteY0" fmla="*/ 13792200 h 13792200"/>
              <a:gd name="connsiteX1" fmla="*/ 3353197 w 13412787"/>
              <a:gd name="connsiteY1" fmla="*/ 0 h 13792200"/>
              <a:gd name="connsiteX2" fmla="*/ 13412787 w 13412787"/>
              <a:gd name="connsiteY2" fmla="*/ 0 h 13792200"/>
              <a:gd name="connsiteX3" fmla="*/ 10059590 w 13412787"/>
              <a:gd name="connsiteY3" fmla="*/ 13792200 h 13792200"/>
              <a:gd name="connsiteX4" fmla="*/ 0 w 13412787"/>
              <a:gd name="connsiteY4" fmla="*/ 13792200 h 13792200"/>
              <a:gd name="connsiteX0" fmla="*/ 39227 w 13452014"/>
              <a:gd name="connsiteY0" fmla="*/ 13792200 h 13792200"/>
              <a:gd name="connsiteX1" fmla="*/ 0 w 13452014"/>
              <a:gd name="connsiteY1" fmla="*/ 45720 h 13792200"/>
              <a:gd name="connsiteX2" fmla="*/ 13452014 w 13452014"/>
              <a:gd name="connsiteY2" fmla="*/ 0 h 13792200"/>
              <a:gd name="connsiteX3" fmla="*/ 10098817 w 13452014"/>
              <a:gd name="connsiteY3" fmla="*/ 13792200 h 13792200"/>
              <a:gd name="connsiteX4" fmla="*/ 39227 w 13452014"/>
              <a:gd name="connsiteY4" fmla="*/ 13792200 h 13792200"/>
              <a:gd name="connsiteX0" fmla="*/ 39227 w 13442379"/>
              <a:gd name="connsiteY0" fmla="*/ 13746480 h 13746480"/>
              <a:gd name="connsiteX1" fmla="*/ 0 w 13442379"/>
              <a:gd name="connsiteY1" fmla="*/ 0 h 13746480"/>
              <a:gd name="connsiteX2" fmla="*/ 13442379 w 13442379"/>
              <a:gd name="connsiteY2" fmla="*/ 18288 h 13746480"/>
              <a:gd name="connsiteX3" fmla="*/ 10098817 w 13442379"/>
              <a:gd name="connsiteY3" fmla="*/ 13746480 h 13746480"/>
              <a:gd name="connsiteX4" fmla="*/ 39227 w 13442379"/>
              <a:gd name="connsiteY4" fmla="*/ 13746480 h 13746480"/>
              <a:gd name="connsiteX0" fmla="*/ 39227 w 13442379"/>
              <a:gd name="connsiteY0" fmla="*/ 13755624 h 13755624"/>
              <a:gd name="connsiteX1" fmla="*/ 0 w 13442379"/>
              <a:gd name="connsiteY1" fmla="*/ 9144 h 13755624"/>
              <a:gd name="connsiteX2" fmla="*/ 13442379 w 13442379"/>
              <a:gd name="connsiteY2" fmla="*/ 0 h 13755624"/>
              <a:gd name="connsiteX3" fmla="*/ 10098817 w 13442379"/>
              <a:gd name="connsiteY3" fmla="*/ 13755624 h 13755624"/>
              <a:gd name="connsiteX4" fmla="*/ 39227 w 13442379"/>
              <a:gd name="connsiteY4" fmla="*/ 13755624 h 13755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42379" h="13755624">
                <a:moveTo>
                  <a:pt x="39227" y="13755624"/>
                </a:moveTo>
                <a:lnTo>
                  <a:pt x="0" y="9144"/>
                </a:lnTo>
                <a:lnTo>
                  <a:pt x="13442379" y="0"/>
                </a:lnTo>
                <a:lnTo>
                  <a:pt x="10098817" y="13755624"/>
                </a:lnTo>
                <a:lnTo>
                  <a:pt x="39227" y="13755624"/>
                </a:lnTo>
                <a:close/>
              </a:path>
            </a:pathLst>
          </a:cu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/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4E3CFFB6-775E-46B0-BC22-6CA39EC7D6C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56787" y="76200"/>
            <a:ext cx="1752600" cy="880452"/>
          </a:xfrm>
          <a:prstGeom prst="rect">
            <a:avLst/>
          </a:prstGeom>
        </p:spPr>
      </p:pic>
      <p:sp>
        <p:nvSpPr>
          <p:cNvPr id="4" name="Media Placeholder 3"/>
          <p:cNvSpPr>
            <a:spLocks noGrp="1"/>
          </p:cNvSpPr>
          <p:nvPr>
            <p:ph type="media" sz="quarter" idx="10"/>
          </p:nvPr>
        </p:nvSpPr>
        <p:spPr>
          <a:xfrm>
            <a:off x="1592263" y="2864059"/>
            <a:ext cx="13990637" cy="8696325"/>
          </a:xfrm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855881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" grpId="0" animBg="1"/>
      <p:bldP spid="8" grpId="0" animBg="1"/>
      <p:bldP spid="4" grpId="0"/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ith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5000" baseline="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1592263" y="1680565"/>
            <a:ext cx="19508787" cy="974725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AU"/>
              <a:t>Write your subtitle here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181157F-6473-48BB-BE00-C17A6F95739A}"/>
              </a:ext>
            </a:extLst>
          </p:cNvPr>
          <p:cNvSpPr/>
          <p:nvPr userDrawn="1"/>
        </p:nvSpPr>
        <p:spPr>
          <a:xfrm>
            <a:off x="1830387" y="1410577"/>
            <a:ext cx="4273492" cy="11342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051552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" grpId="0" animBg="1"/>
    </p:bld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con and tex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1592263" y="1680565"/>
            <a:ext cx="19508787" cy="974725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AU"/>
              <a:t>Write your subtitle here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181157F-6473-48BB-BE00-C17A6F95739A}"/>
              </a:ext>
            </a:extLst>
          </p:cNvPr>
          <p:cNvSpPr/>
          <p:nvPr userDrawn="1"/>
        </p:nvSpPr>
        <p:spPr>
          <a:xfrm>
            <a:off x="1830387" y="1410577"/>
            <a:ext cx="4273492" cy="11342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2BC4D5AC-74A1-4042-AB51-ED352AB58991}"/>
              </a:ext>
            </a:extLst>
          </p:cNvPr>
          <p:cNvSpPr>
            <a:spLocks/>
          </p:cNvSpPr>
          <p:nvPr userDrawn="1"/>
        </p:nvSpPr>
        <p:spPr bwMode="auto">
          <a:xfrm>
            <a:off x="13729912" y="-403479"/>
            <a:ext cx="9032875" cy="14522958"/>
          </a:xfrm>
          <a:custGeom>
            <a:avLst/>
            <a:gdLst>
              <a:gd name="T0" fmla="*/ 1170 w 2234"/>
              <a:gd name="T1" fmla="*/ 0 h 3244"/>
              <a:gd name="T2" fmla="*/ 0 w 2234"/>
              <a:gd name="T3" fmla="*/ 3244 h 3244"/>
              <a:gd name="T4" fmla="*/ 1064 w 2234"/>
              <a:gd name="T5" fmla="*/ 3244 h 3244"/>
              <a:gd name="T6" fmla="*/ 2234 w 2234"/>
              <a:gd name="T7" fmla="*/ 0 h 3244"/>
              <a:gd name="T8" fmla="*/ 1170 w 2234"/>
              <a:gd name="T9" fmla="*/ 0 h 32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34" h="3244">
                <a:moveTo>
                  <a:pt x="1170" y="0"/>
                </a:moveTo>
                <a:lnTo>
                  <a:pt x="0" y="3244"/>
                </a:lnTo>
                <a:lnTo>
                  <a:pt x="1064" y="3244"/>
                </a:lnTo>
                <a:lnTo>
                  <a:pt x="2234" y="0"/>
                </a:lnTo>
                <a:lnTo>
                  <a:pt x="117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38414BF7-8B15-429F-BFE5-1A84B780685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4403387" y="3810000"/>
            <a:ext cx="9525000" cy="7391400"/>
          </a:xfrm>
        </p:spPr>
        <p:txBody>
          <a:bodyPr/>
          <a:lstStyle/>
          <a:p>
            <a:endParaRPr lang="en-AU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898EF9E-1F4D-41BE-B819-264F041D43E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655830" y="3810000"/>
            <a:ext cx="10448925" cy="1981200"/>
          </a:xfrm>
        </p:spPr>
        <p:txBody>
          <a:bodyPr anchor="ctr"/>
          <a:lstStyle>
            <a:lvl1pPr>
              <a:defRPr/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To insert icon, click on the edge of the image placeholder, go to insert &gt; icon and choose from library</a:t>
            </a:r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72283AE8-D6D9-4D74-BA61-BE84F319B70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327093" y="4191000"/>
            <a:ext cx="1219200" cy="1219200"/>
          </a:xfrm>
        </p:spPr>
        <p:txBody>
          <a:bodyPr/>
          <a:lstStyle/>
          <a:p>
            <a:endParaRPr lang="en-AU"/>
          </a:p>
        </p:txBody>
      </p:sp>
      <p:sp>
        <p:nvSpPr>
          <p:cNvPr id="17" name="Text Placeholder 11">
            <a:extLst>
              <a:ext uri="{FF2B5EF4-FFF2-40B4-BE49-F238E27FC236}">
                <a16:creationId xmlns:a16="http://schemas.microsoft.com/office/drawing/2014/main" id="{8DF5D777-AB97-4F90-91CF-2D555BA18B3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659062" y="6324601"/>
            <a:ext cx="10448925" cy="1981200"/>
          </a:xfrm>
        </p:spPr>
        <p:txBody>
          <a:bodyPr anchor="ctr"/>
          <a:lstStyle>
            <a:lvl1pPr>
              <a:defRPr/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Insert text here</a:t>
            </a:r>
          </a:p>
        </p:txBody>
      </p:sp>
      <p:sp>
        <p:nvSpPr>
          <p:cNvPr id="18" name="Picture Placeholder 15">
            <a:extLst>
              <a:ext uri="{FF2B5EF4-FFF2-40B4-BE49-F238E27FC236}">
                <a16:creationId xmlns:a16="http://schemas.microsoft.com/office/drawing/2014/main" id="{B4CBA4A1-B218-4118-909B-6473E8DA22B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330325" y="6705601"/>
            <a:ext cx="1219200" cy="1219200"/>
          </a:xfrm>
        </p:spPr>
        <p:txBody>
          <a:bodyPr/>
          <a:lstStyle/>
          <a:p>
            <a:endParaRPr lang="en-AU"/>
          </a:p>
        </p:txBody>
      </p:sp>
      <p:sp>
        <p:nvSpPr>
          <p:cNvPr id="19" name="Text Placeholder 11">
            <a:extLst>
              <a:ext uri="{FF2B5EF4-FFF2-40B4-BE49-F238E27FC236}">
                <a16:creationId xmlns:a16="http://schemas.microsoft.com/office/drawing/2014/main" id="{CC3523BC-88A8-4544-B999-33E749F109D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659062" y="8839202"/>
            <a:ext cx="10448925" cy="1981200"/>
          </a:xfrm>
        </p:spPr>
        <p:txBody>
          <a:bodyPr anchor="ctr"/>
          <a:lstStyle>
            <a:lvl1pPr>
              <a:defRPr/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Insert text here</a:t>
            </a:r>
          </a:p>
        </p:txBody>
      </p:sp>
      <p:sp>
        <p:nvSpPr>
          <p:cNvPr id="20" name="Picture Placeholder 15">
            <a:extLst>
              <a:ext uri="{FF2B5EF4-FFF2-40B4-BE49-F238E27FC236}">
                <a16:creationId xmlns:a16="http://schemas.microsoft.com/office/drawing/2014/main" id="{5A8A3800-2CD8-4C1B-8F9B-BFF2C1F7F40B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1330325" y="9220202"/>
            <a:ext cx="1219200" cy="1219200"/>
          </a:xfrm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87510004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750"/>
                            </p:stCondLst>
                            <p:childTnLst>
                              <p:par>
                                <p:cTn id="13" presetID="22" presetClass="entr" presetSubtype="1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>
        <p:tmplLst>
          <p:tmpl lvl="1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" grpId="0" animBg="1"/>
      <p:bldP spid="6" grpId="0" animBg="1"/>
      <p:bldP spid="7" grpId="0"/>
      <p:bldP spid="12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6" grpId="0"/>
      <p:bldP spid="17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8" grpId="0"/>
      <p:bldP spid="19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0" grpId="0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square image grey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4C1ABBE-6FD6-4E88-A37C-E9B3135E9E1C}"/>
              </a:ext>
            </a:extLst>
          </p:cNvPr>
          <p:cNvSpPr/>
          <p:nvPr userDrawn="1"/>
        </p:nvSpPr>
        <p:spPr>
          <a:xfrm>
            <a:off x="0" y="6324600"/>
            <a:ext cx="24387175" cy="74676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/>
          </a:p>
        </p:txBody>
      </p:sp>
      <p:sp>
        <p:nvSpPr>
          <p:cNvPr id="23" name="Picture Placeholder 22"/>
          <p:cNvSpPr>
            <a:spLocks noGrp="1"/>
          </p:cNvSpPr>
          <p:nvPr>
            <p:ph type="pic" sz="quarter" idx="15"/>
          </p:nvPr>
        </p:nvSpPr>
        <p:spPr>
          <a:xfrm>
            <a:off x="2219145" y="3183470"/>
            <a:ext cx="4267756" cy="42672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/>
            </a:lvl1pPr>
          </a:lstStyle>
          <a:p>
            <a:endParaRPr lang="en-US"/>
          </a:p>
        </p:txBody>
      </p:sp>
      <p:sp>
        <p:nvSpPr>
          <p:cNvPr id="18" name="Picture Placeholder 22"/>
          <p:cNvSpPr>
            <a:spLocks noGrp="1"/>
          </p:cNvSpPr>
          <p:nvPr>
            <p:ph type="pic" sz="quarter" idx="16"/>
          </p:nvPr>
        </p:nvSpPr>
        <p:spPr>
          <a:xfrm>
            <a:off x="7206366" y="3183470"/>
            <a:ext cx="4267756" cy="42672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/>
            </a:lvl1pPr>
          </a:lstStyle>
          <a:p>
            <a:endParaRPr lang="en-US"/>
          </a:p>
        </p:txBody>
      </p:sp>
      <p:sp>
        <p:nvSpPr>
          <p:cNvPr id="19" name="Picture Placeholder 22"/>
          <p:cNvSpPr>
            <a:spLocks noGrp="1"/>
          </p:cNvSpPr>
          <p:nvPr>
            <p:ph type="pic" sz="quarter" idx="17"/>
          </p:nvPr>
        </p:nvSpPr>
        <p:spPr>
          <a:xfrm>
            <a:off x="12193587" y="3183470"/>
            <a:ext cx="4267756" cy="42672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/>
            </a:lvl1pPr>
          </a:lstStyle>
          <a:p>
            <a:endParaRPr lang="en-US"/>
          </a:p>
        </p:txBody>
      </p:sp>
      <p:sp>
        <p:nvSpPr>
          <p:cNvPr id="20" name="Picture Placeholder 22"/>
          <p:cNvSpPr>
            <a:spLocks noGrp="1"/>
          </p:cNvSpPr>
          <p:nvPr>
            <p:ph type="pic" sz="quarter" idx="18"/>
          </p:nvPr>
        </p:nvSpPr>
        <p:spPr>
          <a:xfrm>
            <a:off x="17180808" y="3183470"/>
            <a:ext cx="4267756" cy="42672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/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9"/>
          </p:nvPr>
        </p:nvSpPr>
        <p:spPr>
          <a:xfrm>
            <a:off x="2219513" y="7832725"/>
            <a:ext cx="4267200" cy="657225"/>
          </a:xfrm>
        </p:spPr>
        <p:txBody>
          <a:bodyPr>
            <a:noAutofit/>
          </a:bodyPr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</a:t>
            </a:r>
            <a:endParaRPr lang="en-AU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0"/>
          </p:nvPr>
        </p:nvSpPr>
        <p:spPr>
          <a:xfrm>
            <a:off x="2219513" y="8368047"/>
            <a:ext cx="4267200" cy="541337"/>
          </a:xfrm>
        </p:spPr>
        <p:txBody>
          <a:bodyPr>
            <a:noAutofit/>
          </a:bodyPr>
          <a:lstStyle>
            <a:lvl1pPr algn="ctr">
              <a:defRPr sz="2000">
                <a:solidFill>
                  <a:schemeClr val="bg1"/>
                </a:solidFill>
              </a:defRPr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7206922" y="7830165"/>
            <a:ext cx="4267200" cy="657225"/>
          </a:xfrm>
        </p:spPr>
        <p:txBody>
          <a:bodyPr>
            <a:noAutofit/>
          </a:bodyPr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</a:t>
            </a:r>
            <a:endParaRPr lang="en-AU"/>
          </a:p>
        </p:txBody>
      </p:sp>
      <p:sp>
        <p:nvSpPr>
          <p:cNvPr id="28" name="Text Placeholder 5"/>
          <p:cNvSpPr>
            <a:spLocks noGrp="1"/>
          </p:cNvSpPr>
          <p:nvPr>
            <p:ph type="body" sz="quarter" idx="22"/>
          </p:nvPr>
        </p:nvSpPr>
        <p:spPr>
          <a:xfrm>
            <a:off x="7206922" y="8365487"/>
            <a:ext cx="4267200" cy="541337"/>
          </a:xfrm>
        </p:spPr>
        <p:txBody>
          <a:bodyPr>
            <a:noAutofit/>
          </a:bodyPr>
          <a:lstStyle>
            <a:lvl1pPr algn="ctr">
              <a:defRPr sz="2000">
                <a:solidFill>
                  <a:schemeClr val="bg1"/>
                </a:solidFill>
              </a:defRPr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Text Placeholder 3"/>
          <p:cNvSpPr>
            <a:spLocks noGrp="1"/>
          </p:cNvSpPr>
          <p:nvPr>
            <p:ph type="body" sz="quarter" idx="23"/>
          </p:nvPr>
        </p:nvSpPr>
        <p:spPr>
          <a:xfrm>
            <a:off x="12194143" y="7832725"/>
            <a:ext cx="4267200" cy="657225"/>
          </a:xfrm>
        </p:spPr>
        <p:txBody>
          <a:bodyPr>
            <a:noAutofit/>
          </a:bodyPr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</a:t>
            </a:r>
            <a:endParaRPr lang="en-AU"/>
          </a:p>
        </p:txBody>
      </p:sp>
      <p:sp>
        <p:nvSpPr>
          <p:cNvPr id="30" name="Text Placeholder 5"/>
          <p:cNvSpPr>
            <a:spLocks noGrp="1"/>
          </p:cNvSpPr>
          <p:nvPr>
            <p:ph type="body" sz="quarter" idx="24"/>
          </p:nvPr>
        </p:nvSpPr>
        <p:spPr>
          <a:xfrm>
            <a:off x="12194143" y="8368047"/>
            <a:ext cx="4267200" cy="541337"/>
          </a:xfrm>
        </p:spPr>
        <p:txBody>
          <a:bodyPr>
            <a:noAutofit/>
          </a:bodyPr>
          <a:lstStyle>
            <a:lvl1pPr algn="ctr">
              <a:defRPr sz="2000">
                <a:solidFill>
                  <a:schemeClr val="bg1"/>
                </a:solidFill>
              </a:defRPr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Text Placeholder 3"/>
          <p:cNvSpPr>
            <a:spLocks noGrp="1"/>
          </p:cNvSpPr>
          <p:nvPr>
            <p:ph type="body" sz="quarter" idx="25"/>
          </p:nvPr>
        </p:nvSpPr>
        <p:spPr>
          <a:xfrm>
            <a:off x="17180808" y="7768155"/>
            <a:ext cx="4267200" cy="657225"/>
          </a:xfrm>
        </p:spPr>
        <p:txBody>
          <a:bodyPr>
            <a:noAutofit/>
          </a:bodyPr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</a:t>
            </a:r>
            <a:endParaRPr lang="en-AU"/>
          </a:p>
        </p:txBody>
      </p:sp>
      <p:sp>
        <p:nvSpPr>
          <p:cNvPr id="32" name="Text Placeholder 5"/>
          <p:cNvSpPr>
            <a:spLocks noGrp="1"/>
          </p:cNvSpPr>
          <p:nvPr>
            <p:ph type="body" sz="quarter" idx="26"/>
          </p:nvPr>
        </p:nvSpPr>
        <p:spPr>
          <a:xfrm>
            <a:off x="17180808" y="8303477"/>
            <a:ext cx="4267200" cy="541337"/>
          </a:xfrm>
        </p:spPr>
        <p:txBody>
          <a:bodyPr>
            <a:noAutofit/>
          </a:bodyPr>
          <a:lstStyle>
            <a:lvl1pPr algn="ctr">
              <a:defRPr sz="2000">
                <a:solidFill>
                  <a:schemeClr val="bg1"/>
                </a:solidFill>
              </a:defRPr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3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1592263" y="1680565"/>
            <a:ext cx="19508787" cy="974725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AU"/>
              <a:t>Write your subtitle here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567DF51-8C66-46D4-A2F9-B5287286E965}"/>
              </a:ext>
            </a:extLst>
          </p:cNvPr>
          <p:cNvSpPr/>
          <p:nvPr userDrawn="1"/>
        </p:nvSpPr>
        <p:spPr>
          <a:xfrm>
            <a:off x="1830387" y="1410577"/>
            <a:ext cx="4273492" cy="11342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301581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18" grpId="0"/>
      <p:bldP spid="19" grpId="0"/>
      <p:bldP spid="20" grpId="0"/>
      <p:bldP spid="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7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8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0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1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2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4" grpId="0" animBg="1"/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circle Image and text 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4C1ABBE-6FD6-4E88-A37C-E9B3135E9E1C}"/>
              </a:ext>
            </a:extLst>
          </p:cNvPr>
          <p:cNvSpPr/>
          <p:nvPr userDrawn="1"/>
        </p:nvSpPr>
        <p:spPr>
          <a:xfrm>
            <a:off x="0" y="6324600"/>
            <a:ext cx="24387175" cy="7467600"/>
          </a:xfrm>
          <a:prstGeom prst="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/>
          </a:p>
        </p:txBody>
      </p:sp>
      <p:sp>
        <p:nvSpPr>
          <p:cNvPr id="23" name="Picture Placeholder 22"/>
          <p:cNvSpPr>
            <a:spLocks noGrp="1"/>
          </p:cNvSpPr>
          <p:nvPr>
            <p:ph type="pic" sz="quarter" idx="15"/>
          </p:nvPr>
        </p:nvSpPr>
        <p:spPr>
          <a:xfrm>
            <a:off x="2219145" y="3183470"/>
            <a:ext cx="4267756" cy="4267200"/>
          </a:xfrm>
          <a:prstGeom prst="flowChartConnector">
            <a:avLst/>
          </a:prstGeom>
        </p:spPr>
        <p:txBody>
          <a:bodyPr>
            <a:normAutofit/>
          </a:bodyPr>
          <a:lstStyle>
            <a:lvl1pPr>
              <a:defRPr sz="3200"/>
            </a:lvl1pPr>
          </a:lstStyle>
          <a:p>
            <a:endParaRPr lang="en-US"/>
          </a:p>
        </p:txBody>
      </p:sp>
      <p:sp>
        <p:nvSpPr>
          <p:cNvPr id="18" name="Picture Placeholder 22"/>
          <p:cNvSpPr>
            <a:spLocks noGrp="1"/>
          </p:cNvSpPr>
          <p:nvPr>
            <p:ph type="pic" sz="quarter" idx="16"/>
          </p:nvPr>
        </p:nvSpPr>
        <p:spPr>
          <a:xfrm>
            <a:off x="7206366" y="3183470"/>
            <a:ext cx="4267756" cy="4267200"/>
          </a:xfrm>
          <a:prstGeom prst="flowChartConnector">
            <a:avLst/>
          </a:prstGeom>
        </p:spPr>
        <p:txBody>
          <a:bodyPr>
            <a:normAutofit/>
          </a:bodyPr>
          <a:lstStyle>
            <a:lvl1pPr>
              <a:defRPr sz="3200"/>
            </a:lvl1pPr>
          </a:lstStyle>
          <a:p>
            <a:endParaRPr lang="en-US"/>
          </a:p>
        </p:txBody>
      </p:sp>
      <p:sp>
        <p:nvSpPr>
          <p:cNvPr id="19" name="Picture Placeholder 22"/>
          <p:cNvSpPr>
            <a:spLocks noGrp="1"/>
          </p:cNvSpPr>
          <p:nvPr>
            <p:ph type="pic" sz="quarter" idx="17"/>
          </p:nvPr>
        </p:nvSpPr>
        <p:spPr>
          <a:xfrm>
            <a:off x="12193587" y="3183470"/>
            <a:ext cx="4267756" cy="4267200"/>
          </a:xfrm>
          <a:prstGeom prst="flowChartConnector">
            <a:avLst/>
          </a:prstGeom>
        </p:spPr>
        <p:txBody>
          <a:bodyPr>
            <a:normAutofit/>
          </a:bodyPr>
          <a:lstStyle>
            <a:lvl1pPr>
              <a:defRPr sz="3200"/>
            </a:lvl1pPr>
          </a:lstStyle>
          <a:p>
            <a:endParaRPr lang="en-US"/>
          </a:p>
        </p:txBody>
      </p:sp>
      <p:sp>
        <p:nvSpPr>
          <p:cNvPr id="20" name="Picture Placeholder 22"/>
          <p:cNvSpPr>
            <a:spLocks noGrp="1"/>
          </p:cNvSpPr>
          <p:nvPr>
            <p:ph type="pic" sz="quarter" idx="18"/>
          </p:nvPr>
        </p:nvSpPr>
        <p:spPr>
          <a:xfrm>
            <a:off x="17180808" y="3183470"/>
            <a:ext cx="4267756" cy="4267200"/>
          </a:xfrm>
          <a:prstGeom prst="flowChartConnector">
            <a:avLst/>
          </a:prstGeom>
        </p:spPr>
        <p:txBody>
          <a:bodyPr>
            <a:normAutofit/>
          </a:bodyPr>
          <a:lstStyle>
            <a:lvl1pPr>
              <a:defRPr sz="3200"/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9"/>
          </p:nvPr>
        </p:nvSpPr>
        <p:spPr>
          <a:xfrm>
            <a:off x="2219513" y="7832725"/>
            <a:ext cx="4267200" cy="657225"/>
          </a:xfrm>
        </p:spPr>
        <p:txBody>
          <a:bodyPr>
            <a:noAutofit/>
          </a:bodyPr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</a:t>
            </a:r>
            <a:endParaRPr lang="en-AU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0"/>
          </p:nvPr>
        </p:nvSpPr>
        <p:spPr>
          <a:xfrm>
            <a:off x="2219513" y="8368047"/>
            <a:ext cx="4267200" cy="541337"/>
          </a:xfrm>
        </p:spPr>
        <p:txBody>
          <a:bodyPr>
            <a:noAutofit/>
          </a:bodyPr>
          <a:lstStyle>
            <a:lvl1pPr algn="ctr">
              <a:defRPr sz="2000">
                <a:solidFill>
                  <a:schemeClr val="bg1"/>
                </a:solidFill>
              </a:defRPr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7206922" y="7830165"/>
            <a:ext cx="4267200" cy="657225"/>
          </a:xfrm>
        </p:spPr>
        <p:txBody>
          <a:bodyPr>
            <a:noAutofit/>
          </a:bodyPr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</a:t>
            </a:r>
            <a:endParaRPr lang="en-AU"/>
          </a:p>
        </p:txBody>
      </p:sp>
      <p:sp>
        <p:nvSpPr>
          <p:cNvPr id="28" name="Text Placeholder 5"/>
          <p:cNvSpPr>
            <a:spLocks noGrp="1"/>
          </p:cNvSpPr>
          <p:nvPr>
            <p:ph type="body" sz="quarter" idx="22"/>
          </p:nvPr>
        </p:nvSpPr>
        <p:spPr>
          <a:xfrm>
            <a:off x="7206922" y="8365487"/>
            <a:ext cx="4267200" cy="541337"/>
          </a:xfrm>
        </p:spPr>
        <p:txBody>
          <a:bodyPr>
            <a:noAutofit/>
          </a:bodyPr>
          <a:lstStyle>
            <a:lvl1pPr algn="ctr">
              <a:defRPr sz="2000">
                <a:solidFill>
                  <a:schemeClr val="bg1"/>
                </a:solidFill>
              </a:defRPr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Text Placeholder 3"/>
          <p:cNvSpPr>
            <a:spLocks noGrp="1"/>
          </p:cNvSpPr>
          <p:nvPr>
            <p:ph type="body" sz="quarter" idx="23"/>
          </p:nvPr>
        </p:nvSpPr>
        <p:spPr>
          <a:xfrm>
            <a:off x="12194143" y="7832725"/>
            <a:ext cx="4267200" cy="657225"/>
          </a:xfrm>
        </p:spPr>
        <p:txBody>
          <a:bodyPr>
            <a:noAutofit/>
          </a:bodyPr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</a:t>
            </a:r>
            <a:endParaRPr lang="en-AU"/>
          </a:p>
        </p:txBody>
      </p:sp>
      <p:sp>
        <p:nvSpPr>
          <p:cNvPr id="30" name="Text Placeholder 5"/>
          <p:cNvSpPr>
            <a:spLocks noGrp="1"/>
          </p:cNvSpPr>
          <p:nvPr>
            <p:ph type="body" sz="quarter" idx="24"/>
          </p:nvPr>
        </p:nvSpPr>
        <p:spPr>
          <a:xfrm>
            <a:off x="12194143" y="8368047"/>
            <a:ext cx="4267200" cy="541337"/>
          </a:xfrm>
        </p:spPr>
        <p:txBody>
          <a:bodyPr>
            <a:noAutofit/>
          </a:bodyPr>
          <a:lstStyle>
            <a:lvl1pPr algn="ctr">
              <a:defRPr sz="2000">
                <a:solidFill>
                  <a:schemeClr val="bg1"/>
                </a:solidFill>
              </a:defRPr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Text Placeholder 3"/>
          <p:cNvSpPr>
            <a:spLocks noGrp="1"/>
          </p:cNvSpPr>
          <p:nvPr>
            <p:ph type="body" sz="quarter" idx="25"/>
          </p:nvPr>
        </p:nvSpPr>
        <p:spPr>
          <a:xfrm>
            <a:off x="17180808" y="7830165"/>
            <a:ext cx="4267200" cy="657225"/>
          </a:xfrm>
        </p:spPr>
        <p:txBody>
          <a:bodyPr>
            <a:noAutofit/>
          </a:bodyPr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</a:t>
            </a:r>
            <a:endParaRPr lang="en-AU"/>
          </a:p>
        </p:txBody>
      </p:sp>
      <p:sp>
        <p:nvSpPr>
          <p:cNvPr id="32" name="Text Placeholder 5"/>
          <p:cNvSpPr>
            <a:spLocks noGrp="1"/>
          </p:cNvSpPr>
          <p:nvPr>
            <p:ph type="body" sz="quarter" idx="26"/>
          </p:nvPr>
        </p:nvSpPr>
        <p:spPr>
          <a:xfrm>
            <a:off x="17180808" y="8365487"/>
            <a:ext cx="4267200" cy="541337"/>
          </a:xfrm>
        </p:spPr>
        <p:txBody>
          <a:bodyPr>
            <a:noAutofit/>
          </a:bodyPr>
          <a:lstStyle>
            <a:lvl1pPr algn="ctr">
              <a:defRPr sz="2000">
                <a:solidFill>
                  <a:schemeClr val="bg1"/>
                </a:solidFill>
              </a:defRPr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3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1592263" y="1680565"/>
            <a:ext cx="19508787" cy="974725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AU"/>
              <a:t>Write your great subtitle here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B7905E5-BE1F-4597-A614-68708C0C6295}"/>
              </a:ext>
            </a:extLst>
          </p:cNvPr>
          <p:cNvSpPr/>
          <p:nvPr userDrawn="1"/>
        </p:nvSpPr>
        <p:spPr>
          <a:xfrm>
            <a:off x="1830387" y="1410577"/>
            <a:ext cx="4273492" cy="11342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1241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100"/>
                            </p:stCondLst>
                            <p:childTnLst>
                              <p:par>
                                <p:cTn id="12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18" grpId="0"/>
      <p:bldP spid="19" grpId="0"/>
      <p:bldP spid="20" grpId="0"/>
      <p:bldP spid="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7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8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0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1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2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7" grpId="0" animBg="1"/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eft tex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2"/>
          <p:cNvSpPr>
            <a:spLocks noGrp="1"/>
          </p:cNvSpPr>
          <p:nvPr>
            <p:ph type="pic" sz="quarter" idx="15"/>
          </p:nvPr>
        </p:nvSpPr>
        <p:spPr>
          <a:xfrm>
            <a:off x="1798638" y="2817814"/>
            <a:ext cx="6332712" cy="914558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/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9312275" y="2817813"/>
            <a:ext cx="14108113" cy="91455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1592263" y="1680565"/>
            <a:ext cx="19508787" cy="974725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AU"/>
              <a:t>Write your great subtitle here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7E5DDD-FD31-49EB-9065-E3115BD75218}"/>
              </a:ext>
            </a:extLst>
          </p:cNvPr>
          <p:cNvSpPr/>
          <p:nvPr userDrawn="1"/>
        </p:nvSpPr>
        <p:spPr>
          <a:xfrm>
            <a:off x="1830387" y="1410577"/>
            <a:ext cx="4273492" cy="11342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639179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4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" grpId="0" animBg="1"/>
    </p:bld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duct benefi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icture Placeholder 22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12193588" cy="13716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/>
            </a:lvl1pPr>
          </a:lstStyle>
          <a:p>
            <a:endParaRPr lang="en-US"/>
          </a:p>
        </p:txBody>
      </p:sp>
      <p:sp>
        <p:nvSpPr>
          <p:cNvPr id="55" name="Rectangle 54"/>
          <p:cNvSpPr/>
          <p:nvPr userDrawn="1"/>
        </p:nvSpPr>
        <p:spPr>
          <a:xfrm>
            <a:off x="12875104" y="4347108"/>
            <a:ext cx="1463040" cy="146304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 userDrawn="1"/>
        </p:nvSpPr>
        <p:spPr>
          <a:xfrm>
            <a:off x="12875104" y="6572162"/>
            <a:ext cx="1463040" cy="146304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 userDrawn="1"/>
        </p:nvSpPr>
        <p:spPr>
          <a:xfrm>
            <a:off x="12875104" y="8766708"/>
            <a:ext cx="1463040" cy="146304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 userDrawn="1"/>
        </p:nvSpPr>
        <p:spPr>
          <a:xfrm>
            <a:off x="12875104" y="10991762"/>
            <a:ext cx="1463040" cy="146304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9" name="Freeform 29"/>
          <p:cNvSpPr>
            <a:spLocks/>
          </p:cNvSpPr>
          <p:nvPr userDrawn="1"/>
        </p:nvSpPr>
        <p:spPr bwMode="auto">
          <a:xfrm>
            <a:off x="13319279" y="4847842"/>
            <a:ext cx="530705" cy="409519"/>
          </a:xfrm>
          <a:custGeom>
            <a:avLst/>
            <a:gdLst/>
            <a:ahLst/>
            <a:cxnLst>
              <a:cxn ang="0">
                <a:pos x="58" y="12"/>
              </a:cxn>
              <a:cxn ang="0">
                <a:pos x="30" y="39"/>
              </a:cxn>
              <a:cxn ang="0">
                <a:pos x="25" y="44"/>
              </a:cxn>
              <a:cxn ang="0">
                <a:pos x="23" y="45"/>
              </a:cxn>
              <a:cxn ang="0">
                <a:pos x="20" y="44"/>
              </a:cxn>
              <a:cxn ang="0">
                <a:pos x="15" y="39"/>
              </a:cxn>
              <a:cxn ang="0">
                <a:pos x="1" y="26"/>
              </a:cxn>
              <a:cxn ang="0">
                <a:pos x="0" y="23"/>
              </a:cxn>
              <a:cxn ang="0">
                <a:pos x="1" y="20"/>
              </a:cxn>
              <a:cxn ang="0">
                <a:pos x="6" y="15"/>
              </a:cxn>
              <a:cxn ang="0">
                <a:pos x="9" y="14"/>
              </a:cxn>
              <a:cxn ang="0">
                <a:pos x="11" y="15"/>
              </a:cxn>
              <a:cxn ang="0">
                <a:pos x="23" y="26"/>
              </a:cxn>
              <a:cxn ang="0">
                <a:pos x="47" y="1"/>
              </a:cxn>
              <a:cxn ang="0">
                <a:pos x="50" y="0"/>
              </a:cxn>
              <a:cxn ang="0">
                <a:pos x="53" y="1"/>
              </a:cxn>
              <a:cxn ang="0">
                <a:pos x="58" y="7"/>
              </a:cxn>
              <a:cxn ang="0">
                <a:pos x="59" y="9"/>
              </a:cxn>
              <a:cxn ang="0">
                <a:pos x="58" y="12"/>
              </a:cxn>
            </a:cxnLst>
            <a:rect l="0" t="0" r="r" b="b"/>
            <a:pathLst>
              <a:path w="59" h="45">
                <a:moveTo>
                  <a:pt x="58" y="12"/>
                </a:moveTo>
                <a:cubicBezTo>
                  <a:pt x="30" y="39"/>
                  <a:pt x="30" y="39"/>
                  <a:pt x="30" y="39"/>
                </a:cubicBezTo>
                <a:cubicBezTo>
                  <a:pt x="25" y="44"/>
                  <a:pt x="25" y="44"/>
                  <a:pt x="25" y="44"/>
                </a:cubicBezTo>
                <a:cubicBezTo>
                  <a:pt x="24" y="45"/>
                  <a:pt x="24" y="45"/>
                  <a:pt x="23" y="45"/>
                </a:cubicBezTo>
                <a:cubicBezTo>
                  <a:pt x="22" y="45"/>
                  <a:pt x="21" y="45"/>
                  <a:pt x="20" y="44"/>
                </a:cubicBezTo>
                <a:cubicBezTo>
                  <a:pt x="15" y="39"/>
                  <a:pt x="15" y="39"/>
                  <a:pt x="15" y="39"/>
                </a:cubicBezTo>
                <a:cubicBezTo>
                  <a:pt x="1" y="26"/>
                  <a:pt x="1" y="26"/>
                  <a:pt x="1" y="26"/>
                </a:cubicBezTo>
                <a:cubicBezTo>
                  <a:pt x="0" y="25"/>
                  <a:pt x="0" y="24"/>
                  <a:pt x="0" y="23"/>
                </a:cubicBezTo>
                <a:cubicBezTo>
                  <a:pt x="0" y="22"/>
                  <a:pt x="0" y="21"/>
                  <a:pt x="1" y="20"/>
                </a:cubicBezTo>
                <a:cubicBezTo>
                  <a:pt x="6" y="15"/>
                  <a:pt x="6" y="15"/>
                  <a:pt x="6" y="15"/>
                </a:cubicBezTo>
                <a:cubicBezTo>
                  <a:pt x="7" y="14"/>
                  <a:pt x="8" y="14"/>
                  <a:pt x="9" y="14"/>
                </a:cubicBezTo>
                <a:cubicBezTo>
                  <a:pt x="10" y="14"/>
                  <a:pt x="11" y="14"/>
                  <a:pt x="11" y="15"/>
                </a:cubicBezTo>
                <a:cubicBezTo>
                  <a:pt x="23" y="26"/>
                  <a:pt x="23" y="26"/>
                  <a:pt x="23" y="26"/>
                </a:cubicBezTo>
                <a:cubicBezTo>
                  <a:pt x="47" y="1"/>
                  <a:pt x="47" y="1"/>
                  <a:pt x="47" y="1"/>
                </a:cubicBezTo>
                <a:cubicBezTo>
                  <a:pt x="48" y="1"/>
                  <a:pt x="49" y="0"/>
                  <a:pt x="50" y="0"/>
                </a:cubicBezTo>
                <a:cubicBezTo>
                  <a:pt x="51" y="0"/>
                  <a:pt x="52" y="1"/>
                  <a:pt x="53" y="1"/>
                </a:cubicBezTo>
                <a:cubicBezTo>
                  <a:pt x="58" y="7"/>
                  <a:pt x="58" y="7"/>
                  <a:pt x="58" y="7"/>
                </a:cubicBezTo>
                <a:cubicBezTo>
                  <a:pt x="58" y="7"/>
                  <a:pt x="59" y="8"/>
                  <a:pt x="59" y="9"/>
                </a:cubicBezTo>
                <a:cubicBezTo>
                  <a:pt x="59" y="10"/>
                  <a:pt x="58" y="11"/>
                  <a:pt x="58" y="12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" name="Freeform 29"/>
          <p:cNvSpPr>
            <a:spLocks/>
          </p:cNvSpPr>
          <p:nvPr userDrawn="1"/>
        </p:nvSpPr>
        <p:spPr bwMode="auto">
          <a:xfrm>
            <a:off x="13319279" y="7106924"/>
            <a:ext cx="530705" cy="409519"/>
          </a:xfrm>
          <a:custGeom>
            <a:avLst/>
            <a:gdLst/>
            <a:ahLst/>
            <a:cxnLst>
              <a:cxn ang="0">
                <a:pos x="58" y="12"/>
              </a:cxn>
              <a:cxn ang="0">
                <a:pos x="30" y="39"/>
              </a:cxn>
              <a:cxn ang="0">
                <a:pos x="25" y="44"/>
              </a:cxn>
              <a:cxn ang="0">
                <a:pos x="23" y="45"/>
              </a:cxn>
              <a:cxn ang="0">
                <a:pos x="20" y="44"/>
              </a:cxn>
              <a:cxn ang="0">
                <a:pos x="15" y="39"/>
              </a:cxn>
              <a:cxn ang="0">
                <a:pos x="1" y="26"/>
              </a:cxn>
              <a:cxn ang="0">
                <a:pos x="0" y="23"/>
              </a:cxn>
              <a:cxn ang="0">
                <a:pos x="1" y="20"/>
              </a:cxn>
              <a:cxn ang="0">
                <a:pos x="6" y="15"/>
              </a:cxn>
              <a:cxn ang="0">
                <a:pos x="9" y="14"/>
              </a:cxn>
              <a:cxn ang="0">
                <a:pos x="11" y="15"/>
              </a:cxn>
              <a:cxn ang="0">
                <a:pos x="23" y="26"/>
              </a:cxn>
              <a:cxn ang="0">
                <a:pos x="47" y="1"/>
              </a:cxn>
              <a:cxn ang="0">
                <a:pos x="50" y="0"/>
              </a:cxn>
              <a:cxn ang="0">
                <a:pos x="53" y="1"/>
              </a:cxn>
              <a:cxn ang="0">
                <a:pos x="58" y="7"/>
              </a:cxn>
              <a:cxn ang="0">
                <a:pos x="59" y="9"/>
              </a:cxn>
              <a:cxn ang="0">
                <a:pos x="58" y="12"/>
              </a:cxn>
            </a:cxnLst>
            <a:rect l="0" t="0" r="r" b="b"/>
            <a:pathLst>
              <a:path w="59" h="45">
                <a:moveTo>
                  <a:pt x="58" y="12"/>
                </a:moveTo>
                <a:cubicBezTo>
                  <a:pt x="30" y="39"/>
                  <a:pt x="30" y="39"/>
                  <a:pt x="30" y="39"/>
                </a:cubicBezTo>
                <a:cubicBezTo>
                  <a:pt x="25" y="44"/>
                  <a:pt x="25" y="44"/>
                  <a:pt x="25" y="44"/>
                </a:cubicBezTo>
                <a:cubicBezTo>
                  <a:pt x="24" y="45"/>
                  <a:pt x="24" y="45"/>
                  <a:pt x="23" y="45"/>
                </a:cubicBezTo>
                <a:cubicBezTo>
                  <a:pt x="22" y="45"/>
                  <a:pt x="21" y="45"/>
                  <a:pt x="20" y="44"/>
                </a:cubicBezTo>
                <a:cubicBezTo>
                  <a:pt x="15" y="39"/>
                  <a:pt x="15" y="39"/>
                  <a:pt x="15" y="39"/>
                </a:cubicBezTo>
                <a:cubicBezTo>
                  <a:pt x="1" y="26"/>
                  <a:pt x="1" y="26"/>
                  <a:pt x="1" y="26"/>
                </a:cubicBezTo>
                <a:cubicBezTo>
                  <a:pt x="0" y="25"/>
                  <a:pt x="0" y="24"/>
                  <a:pt x="0" y="23"/>
                </a:cubicBezTo>
                <a:cubicBezTo>
                  <a:pt x="0" y="22"/>
                  <a:pt x="0" y="21"/>
                  <a:pt x="1" y="20"/>
                </a:cubicBezTo>
                <a:cubicBezTo>
                  <a:pt x="6" y="15"/>
                  <a:pt x="6" y="15"/>
                  <a:pt x="6" y="15"/>
                </a:cubicBezTo>
                <a:cubicBezTo>
                  <a:pt x="7" y="14"/>
                  <a:pt x="8" y="14"/>
                  <a:pt x="9" y="14"/>
                </a:cubicBezTo>
                <a:cubicBezTo>
                  <a:pt x="10" y="14"/>
                  <a:pt x="11" y="14"/>
                  <a:pt x="11" y="15"/>
                </a:cubicBezTo>
                <a:cubicBezTo>
                  <a:pt x="23" y="26"/>
                  <a:pt x="23" y="26"/>
                  <a:pt x="23" y="26"/>
                </a:cubicBezTo>
                <a:cubicBezTo>
                  <a:pt x="47" y="1"/>
                  <a:pt x="47" y="1"/>
                  <a:pt x="47" y="1"/>
                </a:cubicBezTo>
                <a:cubicBezTo>
                  <a:pt x="48" y="1"/>
                  <a:pt x="49" y="0"/>
                  <a:pt x="50" y="0"/>
                </a:cubicBezTo>
                <a:cubicBezTo>
                  <a:pt x="51" y="0"/>
                  <a:pt x="52" y="1"/>
                  <a:pt x="53" y="1"/>
                </a:cubicBezTo>
                <a:cubicBezTo>
                  <a:pt x="58" y="7"/>
                  <a:pt x="58" y="7"/>
                  <a:pt x="58" y="7"/>
                </a:cubicBezTo>
                <a:cubicBezTo>
                  <a:pt x="58" y="7"/>
                  <a:pt x="59" y="8"/>
                  <a:pt x="59" y="9"/>
                </a:cubicBezTo>
                <a:cubicBezTo>
                  <a:pt x="59" y="10"/>
                  <a:pt x="58" y="11"/>
                  <a:pt x="58" y="12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Freeform 29"/>
          <p:cNvSpPr>
            <a:spLocks/>
          </p:cNvSpPr>
          <p:nvPr userDrawn="1"/>
        </p:nvSpPr>
        <p:spPr bwMode="auto">
          <a:xfrm>
            <a:off x="13319279" y="9265444"/>
            <a:ext cx="530705" cy="409519"/>
          </a:xfrm>
          <a:custGeom>
            <a:avLst/>
            <a:gdLst/>
            <a:ahLst/>
            <a:cxnLst>
              <a:cxn ang="0">
                <a:pos x="58" y="12"/>
              </a:cxn>
              <a:cxn ang="0">
                <a:pos x="30" y="39"/>
              </a:cxn>
              <a:cxn ang="0">
                <a:pos x="25" y="44"/>
              </a:cxn>
              <a:cxn ang="0">
                <a:pos x="23" y="45"/>
              </a:cxn>
              <a:cxn ang="0">
                <a:pos x="20" y="44"/>
              </a:cxn>
              <a:cxn ang="0">
                <a:pos x="15" y="39"/>
              </a:cxn>
              <a:cxn ang="0">
                <a:pos x="1" y="26"/>
              </a:cxn>
              <a:cxn ang="0">
                <a:pos x="0" y="23"/>
              </a:cxn>
              <a:cxn ang="0">
                <a:pos x="1" y="20"/>
              </a:cxn>
              <a:cxn ang="0">
                <a:pos x="6" y="15"/>
              </a:cxn>
              <a:cxn ang="0">
                <a:pos x="9" y="14"/>
              </a:cxn>
              <a:cxn ang="0">
                <a:pos x="11" y="15"/>
              </a:cxn>
              <a:cxn ang="0">
                <a:pos x="23" y="26"/>
              </a:cxn>
              <a:cxn ang="0">
                <a:pos x="47" y="1"/>
              </a:cxn>
              <a:cxn ang="0">
                <a:pos x="50" y="0"/>
              </a:cxn>
              <a:cxn ang="0">
                <a:pos x="53" y="1"/>
              </a:cxn>
              <a:cxn ang="0">
                <a:pos x="58" y="7"/>
              </a:cxn>
              <a:cxn ang="0">
                <a:pos x="59" y="9"/>
              </a:cxn>
              <a:cxn ang="0">
                <a:pos x="58" y="12"/>
              </a:cxn>
            </a:cxnLst>
            <a:rect l="0" t="0" r="r" b="b"/>
            <a:pathLst>
              <a:path w="59" h="45">
                <a:moveTo>
                  <a:pt x="58" y="12"/>
                </a:moveTo>
                <a:cubicBezTo>
                  <a:pt x="30" y="39"/>
                  <a:pt x="30" y="39"/>
                  <a:pt x="30" y="39"/>
                </a:cubicBezTo>
                <a:cubicBezTo>
                  <a:pt x="25" y="44"/>
                  <a:pt x="25" y="44"/>
                  <a:pt x="25" y="44"/>
                </a:cubicBezTo>
                <a:cubicBezTo>
                  <a:pt x="24" y="45"/>
                  <a:pt x="24" y="45"/>
                  <a:pt x="23" y="45"/>
                </a:cubicBezTo>
                <a:cubicBezTo>
                  <a:pt x="22" y="45"/>
                  <a:pt x="21" y="45"/>
                  <a:pt x="20" y="44"/>
                </a:cubicBezTo>
                <a:cubicBezTo>
                  <a:pt x="15" y="39"/>
                  <a:pt x="15" y="39"/>
                  <a:pt x="15" y="39"/>
                </a:cubicBezTo>
                <a:cubicBezTo>
                  <a:pt x="1" y="26"/>
                  <a:pt x="1" y="26"/>
                  <a:pt x="1" y="26"/>
                </a:cubicBezTo>
                <a:cubicBezTo>
                  <a:pt x="0" y="25"/>
                  <a:pt x="0" y="24"/>
                  <a:pt x="0" y="23"/>
                </a:cubicBezTo>
                <a:cubicBezTo>
                  <a:pt x="0" y="22"/>
                  <a:pt x="0" y="21"/>
                  <a:pt x="1" y="20"/>
                </a:cubicBezTo>
                <a:cubicBezTo>
                  <a:pt x="6" y="15"/>
                  <a:pt x="6" y="15"/>
                  <a:pt x="6" y="15"/>
                </a:cubicBezTo>
                <a:cubicBezTo>
                  <a:pt x="7" y="14"/>
                  <a:pt x="8" y="14"/>
                  <a:pt x="9" y="14"/>
                </a:cubicBezTo>
                <a:cubicBezTo>
                  <a:pt x="10" y="14"/>
                  <a:pt x="11" y="14"/>
                  <a:pt x="11" y="15"/>
                </a:cubicBezTo>
                <a:cubicBezTo>
                  <a:pt x="23" y="26"/>
                  <a:pt x="23" y="26"/>
                  <a:pt x="23" y="26"/>
                </a:cubicBezTo>
                <a:cubicBezTo>
                  <a:pt x="47" y="1"/>
                  <a:pt x="47" y="1"/>
                  <a:pt x="47" y="1"/>
                </a:cubicBezTo>
                <a:cubicBezTo>
                  <a:pt x="48" y="1"/>
                  <a:pt x="49" y="0"/>
                  <a:pt x="50" y="0"/>
                </a:cubicBezTo>
                <a:cubicBezTo>
                  <a:pt x="51" y="0"/>
                  <a:pt x="52" y="1"/>
                  <a:pt x="53" y="1"/>
                </a:cubicBezTo>
                <a:cubicBezTo>
                  <a:pt x="58" y="7"/>
                  <a:pt x="58" y="7"/>
                  <a:pt x="58" y="7"/>
                </a:cubicBezTo>
                <a:cubicBezTo>
                  <a:pt x="58" y="7"/>
                  <a:pt x="59" y="8"/>
                  <a:pt x="59" y="9"/>
                </a:cubicBezTo>
                <a:cubicBezTo>
                  <a:pt x="59" y="10"/>
                  <a:pt x="58" y="11"/>
                  <a:pt x="58" y="12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" name="Freeform 29"/>
          <p:cNvSpPr>
            <a:spLocks/>
          </p:cNvSpPr>
          <p:nvPr userDrawn="1"/>
        </p:nvSpPr>
        <p:spPr bwMode="auto">
          <a:xfrm>
            <a:off x="13319279" y="11501735"/>
            <a:ext cx="530705" cy="409519"/>
          </a:xfrm>
          <a:custGeom>
            <a:avLst/>
            <a:gdLst/>
            <a:ahLst/>
            <a:cxnLst>
              <a:cxn ang="0">
                <a:pos x="58" y="12"/>
              </a:cxn>
              <a:cxn ang="0">
                <a:pos x="30" y="39"/>
              </a:cxn>
              <a:cxn ang="0">
                <a:pos x="25" y="44"/>
              </a:cxn>
              <a:cxn ang="0">
                <a:pos x="23" y="45"/>
              </a:cxn>
              <a:cxn ang="0">
                <a:pos x="20" y="44"/>
              </a:cxn>
              <a:cxn ang="0">
                <a:pos x="15" y="39"/>
              </a:cxn>
              <a:cxn ang="0">
                <a:pos x="1" y="26"/>
              </a:cxn>
              <a:cxn ang="0">
                <a:pos x="0" y="23"/>
              </a:cxn>
              <a:cxn ang="0">
                <a:pos x="1" y="20"/>
              </a:cxn>
              <a:cxn ang="0">
                <a:pos x="6" y="15"/>
              </a:cxn>
              <a:cxn ang="0">
                <a:pos x="9" y="14"/>
              </a:cxn>
              <a:cxn ang="0">
                <a:pos x="11" y="15"/>
              </a:cxn>
              <a:cxn ang="0">
                <a:pos x="23" y="26"/>
              </a:cxn>
              <a:cxn ang="0">
                <a:pos x="47" y="1"/>
              </a:cxn>
              <a:cxn ang="0">
                <a:pos x="50" y="0"/>
              </a:cxn>
              <a:cxn ang="0">
                <a:pos x="53" y="1"/>
              </a:cxn>
              <a:cxn ang="0">
                <a:pos x="58" y="7"/>
              </a:cxn>
              <a:cxn ang="0">
                <a:pos x="59" y="9"/>
              </a:cxn>
              <a:cxn ang="0">
                <a:pos x="58" y="12"/>
              </a:cxn>
            </a:cxnLst>
            <a:rect l="0" t="0" r="r" b="b"/>
            <a:pathLst>
              <a:path w="59" h="45">
                <a:moveTo>
                  <a:pt x="58" y="12"/>
                </a:moveTo>
                <a:cubicBezTo>
                  <a:pt x="30" y="39"/>
                  <a:pt x="30" y="39"/>
                  <a:pt x="30" y="39"/>
                </a:cubicBezTo>
                <a:cubicBezTo>
                  <a:pt x="25" y="44"/>
                  <a:pt x="25" y="44"/>
                  <a:pt x="25" y="44"/>
                </a:cubicBezTo>
                <a:cubicBezTo>
                  <a:pt x="24" y="45"/>
                  <a:pt x="24" y="45"/>
                  <a:pt x="23" y="45"/>
                </a:cubicBezTo>
                <a:cubicBezTo>
                  <a:pt x="22" y="45"/>
                  <a:pt x="21" y="45"/>
                  <a:pt x="20" y="44"/>
                </a:cubicBezTo>
                <a:cubicBezTo>
                  <a:pt x="15" y="39"/>
                  <a:pt x="15" y="39"/>
                  <a:pt x="15" y="39"/>
                </a:cubicBezTo>
                <a:cubicBezTo>
                  <a:pt x="1" y="26"/>
                  <a:pt x="1" y="26"/>
                  <a:pt x="1" y="26"/>
                </a:cubicBezTo>
                <a:cubicBezTo>
                  <a:pt x="0" y="25"/>
                  <a:pt x="0" y="24"/>
                  <a:pt x="0" y="23"/>
                </a:cubicBezTo>
                <a:cubicBezTo>
                  <a:pt x="0" y="22"/>
                  <a:pt x="0" y="21"/>
                  <a:pt x="1" y="20"/>
                </a:cubicBezTo>
                <a:cubicBezTo>
                  <a:pt x="6" y="15"/>
                  <a:pt x="6" y="15"/>
                  <a:pt x="6" y="15"/>
                </a:cubicBezTo>
                <a:cubicBezTo>
                  <a:pt x="7" y="14"/>
                  <a:pt x="8" y="14"/>
                  <a:pt x="9" y="14"/>
                </a:cubicBezTo>
                <a:cubicBezTo>
                  <a:pt x="10" y="14"/>
                  <a:pt x="11" y="14"/>
                  <a:pt x="11" y="15"/>
                </a:cubicBezTo>
                <a:cubicBezTo>
                  <a:pt x="23" y="26"/>
                  <a:pt x="23" y="26"/>
                  <a:pt x="23" y="26"/>
                </a:cubicBezTo>
                <a:cubicBezTo>
                  <a:pt x="47" y="1"/>
                  <a:pt x="47" y="1"/>
                  <a:pt x="47" y="1"/>
                </a:cubicBezTo>
                <a:cubicBezTo>
                  <a:pt x="48" y="1"/>
                  <a:pt x="49" y="0"/>
                  <a:pt x="50" y="0"/>
                </a:cubicBezTo>
                <a:cubicBezTo>
                  <a:pt x="51" y="0"/>
                  <a:pt x="52" y="1"/>
                  <a:pt x="53" y="1"/>
                </a:cubicBezTo>
                <a:cubicBezTo>
                  <a:pt x="58" y="7"/>
                  <a:pt x="58" y="7"/>
                  <a:pt x="58" y="7"/>
                </a:cubicBezTo>
                <a:cubicBezTo>
                  <a:pt x="58" y="7"/>
                  <a:pt x="59" y="8"/>
                  <a:pt x="59" y="9"/>
                </a:cubicBezTo>
                <a:cubicBezTo>
                  <a:pt x="59" y="10"/>
                  <a:pt x="58" y="11"/>
                  <a:pt x="58" y="12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Title 18"/>
          <p:cNvSpPr>
            <a:spLocks noGrp="1"/>
          </p:cNvSpPr>
          <p:nvPr>
            <p:ph type="title"/>
          </p:nvPr>
        </p:nvSpPr>
        <p:spPr>
          <a:xfrm>
            <a:off x="12812197" y="413059"/>
            <a:ext cx="8288081" cy="16596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64" name="Text Placeholder 20"/>
          <p:cNvSpPr>
            <a:spLocks noGrp="1"/>
          </p:cNvSpPr>
          <p:nvPr>
            <p:ph type="body" sz="quarter" idx="16"/>
          </p:nvPr>
        </p:nvSpPr>
        <p:spPr>
          <a:xfrm>
            <a:off x="14611350" y="4346575"/>
            <a:ext cx="9088438" cy="1463675"/>
          </a:xfrm>
        </p:spPr>
        <p:txBody>
          <a:bodyPr>
            <a:normAutofit/>
          </a:bodyPr>
          <a:lstStyle>
            <a:lvl1pPr>
              <a:defRPr sz="3200" b="0"/>
            </a:lvl1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5" name="Text Placeholder 20"/>
          <p:cNvSpPr>
            <a:spLocks noGrp="1"/>
          </p:cNvSpPr>
          <p:nvPr>
            <p:ph type="body" sz="quarter" idx="17"/>
          </p:nvPr>
        </p:nvSpPr>
        <p:spPr>
          <a:xfrm>
            <a:off x="14611350" y="6579845"/>
            <a:ext cx="9088438" cy="1463675"/>
          </a:xfrm>
        </p:spPr>
        <p:txBody>
          <a:bodyPr>
            <a:normAutofit/>
          </a:bodyPr>
          <a:lstStyle>
            <a:lvl1pPr>
              <a:defRPr sz="3200" b="0"/>
            </a:lvl1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6" name="Text Placeholder 20"/>
          <p:cNvSpPr>
            <a:spLocks noGrp="1"/>
          </p:cNvSpPr>
          <p:nvPr>
            <p:ph type="body" sz="quarter" idx="18"/>
          </p:nvPr>
        </p:nvSpPr>
        <p:spPr>
          <a:xfrm>
            <a:off x="14611350" y="8766708"/>
            <a:ext cx="9088438" cy="1463675"/>
          </a:xfrm>
        </p:spPr>
        <p:txBody>
          <a:bodyPr>
            <a:normAutofit/>
          </a:bodyPr>
          <a:lstStyle>
            <a:lvl1pPr>
              <a:defRPr sz="3200" b="0"/>
            </a:lvl1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7" name="Text Placeholder 20"/>
          <p:cNvSpPr>
            <a:spLocks noGrp="1"/>
          </p:cNvSpPr>
          <p:nvPr>
            <p:ph type="body" sz="quarter" idx="19"/>
          </p:nvPr>
        </p:nvSpPr>
        <p:spPr>
          <a:xfrm>
            <a:off x="14611350" y="10953571"/>
            <a:ext cx="9088438" cy="1463675"/>
          </a:xfrm>
        </p:spPr>
        <p:txBody>
          <a:bodyPr>
            <a:normAutofit/>
          </a:bodyPr>
          <a:lstStyle>
            <a:lvl1pPr>
              <a:defRPr sz="3200" b="0"/>
            </a:lvl1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8" name="Text Placeholder 26"/>
          <p:cNvSpPr>
            <a:spLocks noGrp="1"/>
          </p:cNvSpPr>
          <p:nvPr>
            <p:ph type="body" sz="quarter" idx="20"/>
          </p:nvPr>
        </p:nvSpPr>
        <p:spPr>
          <a:xfrm>
            <a:off x="12812713" y="2519363"/>
            <a:ext cx="10887075" cy="1492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3879A79-676F-4CB1-B0ED-9B3F4480E3BA}"/>
              </a:ext>
            </a:extLst>
          </p:cNvPr>
          <p:cNvSpPr/>
          <p:nvPr userDrawn="1"/>
        </p:nvSpPr>
        <p:spPr>
          <a:xfrm>
            <a:off x="13031787" y="2362200"/>
            <a:ext cx="4273492" cy="11342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60549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5" grpId="0" animBg="1"/>
      <p:bldP spid="56" grpId="0" animBg="1"/>
      <p:bldP spid="57" grpId="0" animBg="1"/>
      <p:bldP spid="58" grpId="0" animBg="1"/>
      <p:bldP spid="63" grpId="0"/>
      <p:bldP spid="64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5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6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7" grpId="0" animBg="1"/>
    </p:bld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screen media/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dia Placeholder 2">
            <a:extLst>
              <a:ext uri="{FF2B5EF4-FFF2-40B4-BE49-F238E27FC236}">
                <a16:creationId xmlns:a16="http://schemas.microsoft.com/office/drawing/2014/main" id="{99624E8C-81E7-4CCC-B01E-3AF150D93B0B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0" y="0"/>
            <a:ext cx="24387175" cy="13716000"/>
          </a:xfrm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32675807"/>
      </p:ext>
    </p:extLst>
  </p:cSld>
  <p:clrMapOvr>
    <a:masterClrMapping/>
  </p:clrMapOvr>
  <p:transition spd="slow">
    <p:push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Product benefi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icture Placeholder 22"/>
          <p:cNvSpPr>
            <a:spLocks noGrp="1"/>
          </p:cNvSpPr>
          <p:nvPr>
            <p:ph type="pic" sz="quarter" idx="15"/>
          </p:nvPr>
        </p:nvSpPr>
        <p:spPr>
          <a:xfrm>
            <a:off x="-304801" y="15240"/>
            <a:ext cx="19051588" cy="13716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3877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</p:bld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benefi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41" hasCustomPrompt="1"/>
          </p:nvPr>
        </p:nvSpPr>
        <p:spPr>
          <a:xfrm>
            <a:off x="2319338" y="2997200"/>
            <a:ext cx="9274175" cy="9321800"/>
          </a:xfrm>
        </p:spPr>
        <p:txBody>
          <a:bodyPr/>
          <a:lstStyle>
            <a:lvl1pPr>
              <a:defRPr sz="2400"/>
            </a:lvl1pPr>
          </a:lstStyle>
          <a:p>
            <a:r>
              <a:rPr lang="en-AU"/>
              <a:t>Large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21" name="Round Same Side Corner Rectangle 20"/>
          <p:cNvSpPr/>
          <p:nvPr userDrawn="1"/>
        </p:nvSpPr>
        <p:spPr>
          <a:xfrm rot="10800000" flipH="1">
            <a:off x="13846340" y="3359423"/>
            <a:ext cx="109697" cy="1325064"/>
          </a:xfrm>
          <a:prstGeom prst="round2SameRect">
            <a:avLst>
              <a:gd name="adj1" fmla="val 50000"/>
              <a:gd name="adj2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9419" tIns="109710" rIns="219419" bIns="109710" rtlCol="0" anchor="ctr"/>
          <a:lstStyle/>
          <a:p>
            <a:endParaRPr lang="bg-BG">
              <a:latin typeface="Century Gothic" panose="020B0502020202020204" pitchFamily="34" charset="0"/>
              <a:cs typeface="Open Sans"/>
            </a:endParaRPr>
          </a:p>
        </p:txBody>
      </p:sp>
      <p:sp>
        <p:nvSpPr>
          <p:cNvPr id="22" name="TextBox 21"/>
          <p:cNvSpPr txBox="1"/>
          <p:nvPr userDrawn="1"/>
        </p:nvSpPr>
        <p:spPr>
          <a:xfrm>
            <a:off x="12582560" y="2997201"/>
            <a:ext cx="1150315" cy="1800503"/>
          </a:xfrm>
          <a:prstGeom prst="rect">
            <a:avLst/>
          </a:prstGeom>
          <a:noFill/>
        </p:spPr>
        <p:txBody>
          <a:bodyPr wrap="none" lIns="182889" tIns="91445" rIns="182889" bIns="91445" rtlCol="0">
            <a:spAutoFit/>
          </a:bodyPr>
          <a:lstStyle/>
          <a:p>
            <a:r>
              <a:rPr lang="id-ID" sz="10500" b="1">
                <a:latin typeface="Century Gothic" panose="020B0502020202020204" pitchFamily="34" charset="0"/>
                <a:cs typeface="Open Sans"/>
              </a:rPr>
              <a:t>1</a:t>
            </a:r>
          </a:p>
        </p:txBody>
      </p:sp>
      <p:sp>
        <p:nvSpPr>
          <p:cNvPr id="23" name="Round Same Side Corner Rectangle 22"/>
          <p:cNvSpPr/>
          <p:nvPr userDrawn="1"/>
        </p:nvSpPr>
        <p:spPr>
          <a:xfrm rot="10800000" flipH="1">
            <a:off x="13843375" y="5089313"/>
            <a:ext cx="109697" cy="1325064"/>
          </a:xfrm>
          <a:prstGeom prst="round2SameRect">
            <a:avLst>
              <a:gd name="adj1" fmla="val 50000"/>
              <a:gd name="adj2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9419" tIns="109710" rIns="219419" bIns="109710" rtlCol="0" anchor="ctr"/>
          <a:lstStyle/>
          <a:p>
            <a:endParaRPr lang="bg-BG">
              <a:latin typeface="Century Gothic" panose="020B0502020202020204" pitchFamily="34" charset="0"/>
              <a:cs typeface="Open Sans"/>
            </a:endParaRPr>
          </a:p>
        </p:txBody>
      </p:sp>
      <p:sp>
        <p:nvSpPr>
          <p:cNvPr id="24" name="Round Same Side Corner Rectangle 23"/>
          <p:cNvSpPr/>
          <p:nvPr userDrawn="1"/>
        </p:nvSpPr>
        <p:spPr>
          <a:xfrm rot="10800000" flipH="1">
            <a:off x="13843375" y="6843228"/>
            <a:ext cx="109697" cy="1325064"/>
          </a:xfrm>
          <a:prstGeom prst="round2SameRect">
            <a:avLst>
              <a:gd name="adj1" fmla="val 50000"/>
              <a:gd name="adj2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9419" tIns="109710" rIns="219419" bIns="109710" rtlCol="0" anchor="ctr"/>
          <a:lstStyle/>
          <a:p>
            <a:endParaRPr lang="bg-BG">
              <a:latin typeface="Century Gothic" panose="020B0502020202020204" pitchFamily="34" charset="0"/>
              <a:cs typeface="Open Sans"/>
            </a:endParaRPr>
          </a:p>
        </p:txBody>
      </p:sp>
      <p:sp>
        <p:nvSpPr>
          <p:cNvPr id="25" name="Round Same Side Corner Rectangle 24"/>
          <p:cNvSpPr/>
          <p:nvPr userDrawn="1"/>
        </p:nvSpPr>
        <p:spPr>
          <a:xfrm rot="10800000" flipH="1">
            <a:off x="13848481" y="8696422"/>
            <a:ext cx="109697" cy="1325064"/>
          </a:xfrm>
          <a:prstGeom prst="round2SameRect">
            <a:avLst>
              <a:gd name="adj1" fmla="val 50000"/>
              <a:gd name="adj2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9419" tIns="109710" rIns="219419" bIns="109710" rtlCol="0" anchor="ctr"/>
          <a:lstStyle/>
          <a:p>
            <a:endParaRPr lang="bg-BG">
              <a:latin typeface="Century Gothic" panose="020B0502020202020204" pitchFamily="34" charset="0"/>
              <a:cs typeface="Open Sans"/>
            </a:endParaRPr>
          </a:p>
        </p:txBody>
      </p:sp>
      <p:sp>
        <p:nvSpPr>
          <p:cNvPr id="26" name="Round Same Side Corner Rectangle 25"/>
          <p:cNvSpPr/>
          <p:nvPr userDrawn="1"/>
        </p:nvSpPr>
        <p:spPr>
          <a:xfrm rot="10800000" flipH="1">
            <a:off x="13845516" y="10493152"/>
            <a:ext cx="109697" cy="1325064"/>
          </a:xfrm>
          <a:prstGeom prst="round2SameRect">
            <a:avLst>
              <a:gd name="adj1" fmla="val 50000"/>
              <a:gd name="adj2" fmla="val 5000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9419" tIns="109710" rIns="219419" bIns="109710" rtlCol="0" anchor="ctr"/>
          <a:lstStyle/>
          <a:p>
            <a:endParaRPr lang="bg-BG">
              <a:latin typeface="Century Gothic" panose="020B0502020202020204" pitchFamily="34" charset="0"/>
              <a:cs typeface="Open Sans"/>
            </a:endParaRPr>
          </a:p>
        </p:txBody>
      </p:sp>
      <p:sp>
        <p:nvSpPr>
          <p:cNvPr id="27" name="TextBox 26"/>
          <p:cNvSpPr txBox="1"/>
          <p:nvPr userDrawn="1"/>
        </p:nvSpPr>
        <p:spPr>
          <a:xfrm>
            <a:off x="12560280" y="4756951"/>
            <a:ext cx="1150315" cy="1800503"/>
          </a:xfrm>
          <a:prstGeom prst="rect">
            <a:avLst/>
          </a:prstGeom>
          <a:noFill/>
        </p:spPr>
        <p:txBody>
          <a:bodyPr wrap="none" lIns="182889" tIns="91445" rIns="182889" bIns="91445" rtlCol="0">
            <a:spAutoFit/>
          </a:bodyPr>
          <a:lstStyle/>
          <a:p>
            <a:r>
              <a:rPr lang="id-ID" sz="10500" b="1">
                <a:latin typeface="Century Gothic" panose="020B0502020202020204" pitchFamily="34" charset="0"/>
                <a:cs typeface="Open Sans"/>
              </a:rPr>
              <a:t>2</a:t>
            </a:r>
          </a:p>
        </p:txBody>
      </p:sp>
      <p:sp>
        <p:nvSpPr>
          <p:cNvPr id="28" name="TextBox 27"/>
          <p:cNvSpPr txBox="1"/>
          <p:nvPr userDrawn="1"/>
        </p:nvSpPr>
        <p:spPr>
          <a:xfrm>
            <a:off x="12553174" y="6468792"/>
            <a:ext cx="1150315" cy="1800503"/>
          </a:xfrm>
          <a:prstGeom prst="rect">
            <a:avLst/>
          </a:prstGeom>
          <a:noFill/>
        </p:spPr>
        <p:txBody>
          <a:bodyPr wrap="none" lIns="182889" tIns="91445" rIns="182889" bIns="91445" rtlCol="0">
            <a:spAutoFit/>
          </a:bodyPr>
          <a:lstStyle/>
          <a:p>
            <a:r>
              <a:rPr lang="id-ID" sz="10500" b="1">
                <a:latin typeface="Century Gothic" panose="020B0502020202020204" pitchFamily="34" charset="0"/>
                <a:cs typeface="Open Sans"/>
              </a:rPr>
              <a:t>3</a:t>
            </a:r>
          </a:p>
        </p:txBody>
      </p:sp>
      <p:sp>
        <p:nvSpPr>
          <p:cNvPr id="29" name="TextBox 28"/>
          <p:cNvSpPr txBox="1"/>
          <p:nvPr userDrawn="1"/>
        </p:nvSpPr>
        <p:spPr>
          <a:xfrm>
            <a:off x="12575454" y="8362222"/>
            <a:ext cx="1150315" cy="1800503"/>
          </a:xfrm>
          <a:prstGeom prst="rect">
            <a:avLst/>
          </a:prstGeom>
          <a:noFill/>
        </p:spPr>
        <p:txBody>
          <a:bodyPr wrap="none" lIns="182889" tIns="91445" rIns="182889" bIns="91445" rtlCol="0">
            <a:spAutoFit/>
          </a:bodyPr>
          <a:lstStyle/>
          <a:p>
            <a:r>
              <a:rPr lang="id-ID" sz="10500" b="1">
                <a:latin typeface="Century Gothic" panose="020B0502020202020204" pitchFamily="34" charset="0"/>
                <a:cs typeface="Open Sans"/>
              </a:rPr>
              <a:t>4</a:t>
            </a:r>
          </a:p>
        </p:txBody>
      </p:sp>
      <p:sp>
        <p:nvSpPr>
          <p:cNvPr id="30" name="TextBox 29"/>
          <p:cNvSpPr txBox="1"/>
          <p:nvPr userDrawn="1"/>
        </p:nvSpPr>
        <p:spPr>
          <a:xfrm>
            <a:off x="12575454" y="10137585"/>
            <a:ext cx="1150315" cy="1800503"/>
          </a:xfrm>
          <a:prstGeom prst="rect">
            <a:avLst/>
          </a:prstGeom>
          <a:noFill/>
        </p:spPr>
        <p:txBody>
          <a:bodyPr wrap="none" lIns="182889" tIns="91445" rIns="182889" bIns="91445" rtlCol="0">
            <a:spAutoFit/>
          </a:bodyPr>
          <a:lstStyle/>
          <a:p>
            <a:r>
              <a:rPr lang="id-ID" sz="10500" b="1">
                <a:latin typeface="Century Gothic" panose="020B0502020202020204" pitchFamily="34" charset="0"/>
                <a:cs typeface="Open Sans"/>
              </a:rPr>
              <a:t>5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6"/>
          </p:nvPr>
        </p:nvSpPr>
        <p:spPr>
          <a:xfrm>
            <a:off x="14276388" y="3359150"/>
            <a:ext cx="9106126" cy="1438275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6" name="Text Placeholder 5"/>
          <p:cNvSpPr>
            <a:spLocks noGrp="1"/>
          </p:cNvSpPr>
          <p:nvPr>
            <p:ph type="body" sz="quarter" idx="37"/>
          </p:nvPr>
        </p:nvSpPr>
        <p:spPr>
          <a:xfrm>
            <a:off x="14276388" y="5133132"/>
            <a:ext cx="9106126" cy="1438275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Text Placeholder 5"/>
          <p:cNvSpPr>
            <a:spLocks noGrp="1"/>
          </p:cNvSpPr>
          <p:nvPr>
            <p:ph type="body" sz="quarter" idx="38"/>
          </p:nvPr>
        </p:nvSpPr>
        <p:spPr>
          <a:xfrm>
            <a:off x="14276388" y="6907114"/>
            <a:ext cx="9106126" cy="1438275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Text Placeholder 5"/>
          <p:cNvSpPr>
            <a:spLocks noGrp="1"/>
          </p:cNvSpPr>
          <p:nvPr>
            <p:ph type="body" sz="quarter" idx="39"/>
          </p:nvPr>
        </p:nvSpPr>
        <p:spPr>
          <a:xfrm>
            <a:off x="14276388" y="8681096"/>
            <a:ext cx="9106126" cy="1438275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7" name="Text Placeholder 5"/>
          <p:cNvSpPr>
            <a:spLocks noGrp="1"/>
          </p:cNvSpPr>
          <p:nvPr>
            <p:ph type="body" sz="quarter" idx="40"/>
          </p:nvPr>
        </p:nvSpPr>
        <p:spPr>
          <a:xfrm>
            <a:off x="14276388" y="10455077"/>
            <a:ext cx="9106126" cy="1438275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5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1592263" y="1680565"/>
            <a:ext cx="19508787" cy="974725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AU"/>
              <a:t>Write your great subtitle here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BEA404F-98B6-4815-B97C-24126A8355DC}"/>
              </a:ext>
            </a:extLst>
          </p:cNvPr>
          <p:cNvSpPr/>
          <p:nvPr userDrawn="1"/>
        </p:nvSpPr>
        <p:spPr>
          <a:xfrm>
            <a:off x="1830387" y="1410577"/>
            <a:ext cx="4273492" cy="11342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166897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1" grpId="0" animBg="1"/>
      <p:bldP spid="22" grpId="0"/>
      <p:bldP spid="23" grpId="0" animBg="1"/>
      <p:bldP spid="24" grpId="0" animBg="1"/>
      <p:bldP spid="25" grpId="0" animBg="1"/>
      <p:bldP spid="26" grpId="0" animBg="1"/>
      <p:bldP spid="27" grpId="0"/>
      <p:bldP spid="28" grpId="0"/>
      <p:bldP spid="29" grpId="0"/>
      <p:bldP spid="30" grpId="0"/>
      <p:bldP spid="6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6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1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7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5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0" grpId="0" animBg="1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blue arrows 4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6BF34-BEB8-4F91-8995-B44F6BD4263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Today’s Agenda</a:t>
            </a:r>
            <a:endParaRPr lang="en-AU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82C4F61-EAEC-4F49-95AD-635BA7B7FAF0}"/>
              </a:ext>
            </a:extLst>
          </p:cNvPr>
          <p:cNvSpPr/>
          <p:nvPr userDrawn="1"/>
        </p:nvSpPr>
        <p:spPr>
          <a:xfrm>
            <a:off x="1830387" y="1410577"/>
            <a:ext cx="4273492" cy="11342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" name="Arrow1">
            <a:extLst>
              <a:ext uri="{FF2B5EF4-FFF2-40B4-BE49-F238E27FC236}">
                <a16:creationId xmlns:a16="http://schemas.microsoft.com/office/drawing/2014/main" id="{94D4F39D-6396-48AC-A522-A8CD57C36D5F}"/>
              </a:ext>
            </a:extLst>
          </p:cNvPr>
          <p:cNvSpPr/>
          <p:nvPr userDrawn="1"/>
        </p:nvSpPr>
        <p:spPr>
          <a:xfrm>
            <a:off x="-152400" y="1981200"/>
            <a:ext cx="6935787" cy="6248400"/>
          </a:xfrm>
          <a:prstGeom prst="homePlate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/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77080917-51D0-4B19-B57C-6BCE6BC31F7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-760413" y="4038600"/>
            <a:ext cx="4267201" cy="4495800"/>
          </a:xfrm>
        </p:spPr>
        <p:txBody>
          <a:bodyPr>
            <a:noAutofit/>
          </a:bodyPr>
          <a:lstStyle>
            <a:lvl1pPr>
              <a:defRPr sz="35000">
                <a:solidFill>
                  <a:schemeClr val="bg1">
                    <a:alpha val="38000"/>
                  </a:schemeClr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en-AU" sz="35000">
                <a:latin typeface="Arial Black" panose="020B0A04020102020204" pitchFamily="34" charset="0"/>
              </a:rPr>
              <a:t>1</a:t>
            </a:r>
            <a:endParaRPr lang="en-AU"/>
          </a:p>
        </p:txBody>
      </p:sp>
      <p:sp>
        <p:nvSpPr>
          <p:cNvPr id="6" name="Arrow1">
            <a:extLst>
              <a:ext uri="{FF2B5EF4-FFF2-40B4-BE49-F238E27FC236}">
                <a16:creationId xmlns:a16="http://schemas.microsoft.com/office/drawing/2014/main" id="{B36FC2CA-2750-4B8D-BC38-253F6C5D4179}"/>
              </a:ext>
            </a:extLst>
          </p:cNvPr>
          <p:cNvSpPr/>
          <p:nvPr userDrawn="1"/>
        </p:nvSpPr>
        <p:spPr>
          <a:xfrm>
            <a:off x="3735387" y="1981200"/>
            <a:ext cx="9296400" cy="6248400"/>
          </a:xfrm>
          <a:prstGeom prst="chevron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/>
          </a:p>
        </p:txBody>
      </p:sp>
      <p:sp>
        <p:nvSpPr>
          <p:cNvPr id="7" name="Text Placeholder 12">
            <a:extLst>
              <a:ext uri="{FF2B5EF4-FFF2-40B4-BE49-F238E27FC236}">
                <a16:creationId xmlns:a16="http://schemas.microsoft.com/office/drawing/2014/main" id="{99E6B560-19FE-4C1D-B1BF-9A9583178EE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022974" y="4038600"/>
            <a:ext cx="4267201" cy="4495800"/>
          </a:xfrm>
        </p:spPr>
        <p:txBody>
          <a:bodyPr>
            <a:noAutofit/>
          </a:bodyPr>
          <a:lstStyle>
            <a:lvl1pPr>
              <a:defRPr sz="35000">
                <a:solidFill>
                  <a:schemeClr val="bg1">
                    <a:alpha val="38000"/>
                  </a:schemeClr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en-AU" sz="35000">
                <a:latin typeface="Arial Black" panose="020B0A04020102020204" pitchFamily="34" charset="0"/>
              </a:rPr>
              <a:t>2</a:t>
            </a:r>
            <a:endParaRPr lang="en-AU"/>
          </a:p>
        </p:txBody>
      </p:sp>
      <p:sp>
        <p:nvSpPr>
          <p:cNvPr id="9" name="Section title 1">
            <a:extLst>
              <a:ext uri="{FF2B5EF4-FFF2-40B4-BE49-F238E27FC236}">
                <a16:creationId xmlns:a16="http://schemas.microsoft.com/office/drawing/2014/main" id="{4D8149A4-89F8-4ADF-A77F-7546CDB5B5F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7788" y="3276600"/>
            <a:ext cx="4953000" cy="3505200"/>
          </a:xfrm>
        </p:spPr>
        <p:txBody>
          <a:bodyPr>
            <a:noAutofit/>
          </a:bodyPr>
          <a:lstStyle>
            <a:lvl1pPr>
              <a:defRPr sz="4000">
                <a:solidFill>
                  <a:schemeClr val="bg1"/>
                </a:solidFill>
              </a:defRPr>
            </a:lvl1pPr>
            <a:lvl2pPr>
              <a:defRPr sz="3000">
                <a:solidFill>
                  <a:schemeClr val="bg1"/>
                </a:solidFill>
              </a:defRPr>
            </a:lvl2pPr>
            <a:lvl3pPr>
              <a:defRPr sz="3000">
                <a:solidFill>
                  <a:schemeClr val="bg1"/>
                </a:solidFill>
              </a:defRPr>
            </a:lvl3pPr>
            <a:lvl4pPr>
              <a:defRPr sz="3000">
                <a:solidFill>
                  <a:schemeClr val="bg1"/>
                </a:solidFill>
              </a:defRPr>
            </a:lvl4pPr>
            <a:lvl5pPr>
              <a:defRPr sz="3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About Position Partners	</a:t>
            </a:r>
            <a:endParaRPr lang="en-AU"/>
          </a:p>
        </p:txBody>
      </p:sp>
      <p:sp>
        <p:nvSpPr>
          <p:cNvPr id="10" name="Section title 2">
            <a:extLst>
              <a:ext uri="{FF2B5EF4-FFF2-40B4-BE49-F238E27FC236}">
                <a16:creationId xmlns:a16="http://schemas.microsoft.com/office/drawing/2014/main" id="{3FD882D6-6039-4D72-8810-E53B506E9CF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861175" y="3276600"/>
            <a:ext cx="4953000" cy="3505200"/>
          </a:xfrm>
        </p:spPr>
        <p:txBody>
          <a:bodyPr>
            <a:noAutofit/>
          </a:bodyPr>
          <a:lstStyle>
            <a:lvl1pPr>
              <a:defRPr sz="4000">
                <a:solidFill>
                  <a:schemeClr val="bg1"/>
                </a:solidFill>
              </a:defRPr>
            </a:lvl1pPr>
            <a:lvl2pPr>
              <a:defRPr sz="3000">
                <a:solidFill>
                  <a:schemeClr val="bg1"/>
                </a:solidFill>
              </a:defRPr>
            </a:lvl2pPr>
            <a:lvl3pPr>
              <a:defRPr sz="3000">
                <a:solidFill>
                  <a:schemeClr val="bg1"/>
                </a:solidFill>
              </a:defRPr>
            </a:lvl3pPr>
            <a:lvl4pPr>
              <a:defRPr sz="3000">
                <a:solidFill>
                  <a:schemeClr val="bg1"/>
                </a:solidFill>
              </a:defRPr>
            </a:lvl4pPr>
            <a:lvl5pPr>
              <a:defRPr sz="3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Challenges &amp; desired outcomes	</a:t>
            </a:r>
            <a:endParaRPr lang="en-AU"/>
          </a:p>
        </p:txBody>
      </p:sp>
      <p:sp>
        <p:nvSpPr>
          <p:cNvPr id="11" name="Arrow1">
            <a:extLst>
              <a:ext uri="{FF2B5EF4-FFF2-40B4-BE49-F238E27FC236}">
                <a16:creationId xmlns:a16="http://schemas.microsoft.com/office/drawing/2014/main" id="{9EEECFAA-0625-47EE-A7D0-C7BB040EE677}"/>
              </a:ext>
            </a:extLst>
          </p:cNvPr>
          <p:cNvSpPr/>
          <p:nvPr userDrawn="1"/>
        </p:nvSpPr>
        <p:spPr>
          <a:xfrm>
            <a:off x="9983787" y="1981200"/>
            <a:ext cx="9296400" cy="6248400"/>
          </a:xfrm>
          <a:prstGeom prst="chevron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/>
          </a:p>
        </p:txBody>
      </p:sp>
      <p:sp>
        <p:nvSpPr>
          <p:cNvPr id="12" name="Text Placeholder 12">
            <a:extLst>
              <a:ext uri="{FF2B5EF4-FFF2-40B4-BE49-F238E27FC236}">
                <a16:creationId xmlns:a16="http://schemas.microsoft.com/office/drawing/2014/main" id="{6E6645DB-2C67-4FF1-B3F2-6E760114D58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2271374" y="4038600"/>
            <a:ext cx="4267201" cy="4495800"/>
          </a:xfrm>
        </p:spPr>
        <p:txBody>
          <a:bodyPr>
            <a:noAutofit/>
          </a:bodyPr>
          <a:lstStyle>
            <a:lvl1pPr>
              <a:defRPr sz="35000">
                <a:solidFill>
                  <a:schemeClr val="bg1">
                    <a:alpha val="38000"/>
                  </a:schemeClr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en-AU" sz="35000">
                <a:latin typeface="Arial Black" panose="020B0A04020102020204" pitchFamily="34" charset="0"/>
              </a:rPr>
              <a:t>3</a:t>
            </a:r>
            <a:endParaRPr lang="en-AU"/>
          </a:p>
        </p:txBody>
      </p:sp>
      <p:sp>
        <p:nvSpPr>
          <p:cNvPr id="13" name="Section title 2">
            <a:extLst>
              <a:ext uri="{FF2B5EF4-FFF2-40B4-BE49-F238E27FC236}">
                <a16:creationId xmlns:a16="http://schemas.microsoft.com/office/drawing/2014/main" id="{8AAE6B81-99C7-481F-BAFE-F21990D2BB1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3109575" y="3276600"/>
            <a:ext cx="4953000" cy="3505200"/>
          </a:xfrm>
        </p:spPr>
        <p:txBody>
          <a:bodyPr>
            <a:noAutofit/>
          </a:bodyPr>
          <a:lstStyle>
            <a:lvl1pPr>
              <a:defRPr sz="4000">
                <a:solidFill>
                  <a:schemeClr val="bg1"/>
                </a:solidFill>
              </a:defRPr>
            </a:lvl1pPr>
            <a:lvl2pPr>
              <a:defRPr sz="3000">
                <a:solidFill>
                  <a:schemeClr val="bg1"/>
                </a:solidFill>
              </a:defRPr>
            </a:lvl2pPr>
            <a:lvl3pPr>
              <a:defRPr sz="3000">
                <a:solidFill>
                  <a:schemeClr val="bg1"/>
                </a:solidFill>
              </a:defRPr>
            </a:lvl3pPr>
            <a:lvl4pPr>
              <a:defRPr sz="3000">
                <a:solidFill>
                  <a:schemeClr val="bg1"/>
                </a:solidFill>
              </a:defRPr>
            </a:lvl4pPr>
            <a:lvl5pPr>
              <a:defRPr sz="3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Solution Overview</a:t>
            </a:r>
            <a:endParaRPr lang="en-AU"/>
          </a:p>
        </p:txBody>
      </p:sp>
      <p:sp>
        <p:nvSpPr>
          <p:cNvPr id="14" name="Arrow1">
            <a:extLst>
              <a:ext uri="{FF2B5EF4-FFF2-40B4-BE49-F238E27FC236}">
                <a16:creationId xmlns:a16="http://schemas.microsoft.com/office/drawing/2014/main" id="{6206B15F-48D5-4500-816D-F6CFA2C1265F}"/>
              </a:ext>
            </a:extLst>
          </p:cNvPr>
          <p:cNvSpPr/>
          <p:nvPr userDrawn="1"/>
        </p:nvSpPr>
        <p:spPr>
          <a:xfrm>
            <a:off x="16232187" y="1981200"/>
            <a:ext cx="11430000" cy="6248400"/>
          </a:xfrm>
          <a:prstGeom prst="chevron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/>
          </a:p>
        </p:txBody>
      </p:sp>
      <p:sp>
        <p:nvSpPr>
          <p:cNvPr id="15" name="Text Placeholder 12">
            <a:extLst>
              <a:ext uri="{FF2B5EF4-FFF2-40B4-BE49-F238E27FC236}">
                <a16:creationId xmlns:a16="http://schemas.microsoft.com/office/drawing/2014/main" id="{3CF8A265-6F3D-4A9E-9B13-A6ADF36CE3E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8519774" y="4038600"/>
            <a:ext cx="4267201" cy="4495800"/>
          </a:xfrm>
        </p:spPr>
        <p:txBody>
          <a:bodyPr>
            <a:noAutofit/>
          </a:bodyPr>
          <a:lstStyle>
            <a:lvl1pPr>
              <a:defRPr sz="35000">
                <a:solidFill>
                  <a:schemeClr val="bg1">
                    <a:alpha val="38000"/>
                  </a:schemeClr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en-AU" sz="35000">
                <a:latin typeface="Arial Black" panose="020B0A04020102020204" pitchFamily="34" charset="0"/>
              </a:rPr>
              <a:t>4</a:t>
            </a:r>
            <a:endParaRPr lang="en-AU"/>
          </a:p>
        </p:txBody>
      </p:sp>
      <p:sp>
        <p:nvSpPr>
          <p:cNvPr id="16" name="Section title 2">
            <a:extLst>
              <a:ext uri="{FF2B5EF4-FFF2-40B4-BE49-F238E27FC236}">
                <a16:creationId xmlns:a16="http://schemas.microsoft.com/office/drawing/2014/main" id="{DF142658-3254-4BA6-A2CC-F67190375DE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9357975" y="3276600"/>
            <a:ext cx="4953000" cy="3505200"/>
          </a:xfrm>
        </p:spPr>
        <p:txBody>
          <a:bodyPr>
            <a:noAutofit/>
          </a:bodyPr>
          <a:lstStyle>
            <a:lvl1pPr>
              <a:defRPr sz="4000">
                <a:solidFill>
                  <a:schemeClr val="bg1"/>
                </a:solidFill>
              </a:defRPr>
            </a:lvl1pPr>
            <a:lvl2pPr>
              <a:defRPr sz="3000">
                <a:solidFill>
                  <a:schemeClr val="bg1"/>
                </a:solidFill>
              </a:defRPr>
            </a:lvl2pPr>
            <a:lvl3pPr>
              <a:defRPr sz="3000">
                <a:solidFill>
                  <a:schemeClr val="bg1"/>
                </a:solidFill>
              </a:defRPr>
            </a:lvl3pPr>
            <a:lvl4pPr>
              <a:defRPr sz="3000">
                <a:solidFill>
                  <a:schemeClr val="bg1"/>
                </a:solidFill>
              </a:defRPr>
            </a:lvl4pPr>
            <a:lvl5pPr>
              <a:defRPr sz="3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Discussion and Next Steps</a:t>
            </a:r>
            <a:endParaRPr lang="en-AU"/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DB3D9B6C-40FB-4129-9BF9-5FBA747F827F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-153813" y="8229600"/>
            <a:ext cx="6937200" cy="6249600"/>
          </a:xfrm>
          <a:prstGeom prst="homePlate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5C51DB17-A2D8-408B-BFDE-F476F39C3358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3736587" y="8229600"/>
            <a:ext cx="9295200" cy="6249600"/>
          </a:xfrm>
          <a:prstGeom prst="chevron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25" name="Picture Placeholder 23">
            <a:extLst>
              <a:ext uri="{FF2B5EF4-FFF2-40B4-BE49-F238E27FC236}">
                <a16:creationId xmlns:a16="http://schemas.microsoft.com/office/drawing/2014/main" id="{18F68D59-F18A-4605-A6D0-BAA2B1ADF80C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9984987" y="8229600"/>
            <a:ext cx="9295200" cy="6249600"/>
          </a:xfrm>
          <a:prstGeom prst="chevron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26" name="Picture Placeholder 23">
            <a:extLst>
              <a:ext uri="{FF2B5EF4-FFF2-40B4-BE49-F238E27FC236}">
                <a16:creationId xmlns:a16="http://schemas.microsoft.com/office/drawing/2014/main" id="{462E3156-398C-4C61-BE94-F8666138DDB1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16232187" y="8229600"/>
            <a:ext cx="11482968" cy="6249600"/>
          </a:xfrm>
          <a:prstGeom prst="chevron">
            <a:avLst/>
          </a:prstGeom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87460576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" grpId="0" animBg="1"/>
      <p:bldP spid="7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" grpId="0" animBg="1"/>
      <p:bldP spid="12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4" grpId="0" animBg="1"/>
      <p:bldP spid="15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6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2" grpId="0"/>
      <p:bldP spid="24" grpId="0"/>
      <p:bldP spid="25" grpId="0"/>
      <p:bldP spid="26" grpId="0"/>
    </p:bld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5 benefi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icture Placeholder 13"/>
          <p:cNvSpPr>
            <a:spLocks noGrp="1"/>
          </p:cNvSpPr>
          <p:nvPr>
            <p:ph type="pic" sz="quarter" idx="15"/>
          </p:nvPr>
        </p:nvSpPr>
        <p:spPr>
          <a:xfrm>
            <a:off x="2319943" y="3048003"/>
            <a:ext cx="2289600" cy="2287211"/>
          </a:xfrm>
          <a:effectLst/>
        </p:spPr>
        <p:txBody>
          <a:bodyPr rtlCol="0">
            <a:normAutofit/>
          </a:bodyPr>
          <a:lstStyle>
            <a:lvl1pPr marL="0" indent="0">
              <a:buNone/>
              <a:defRPr sz="14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38" name="Picture Placeholder 13"/>
          <p:cNvSpPr>
            <a:spLocks noGrp="1"/>
          </p:cNvSpPr>
          <p:nvPr>
            <p:ph type="pic" sz="quarter" idx="16"/>
          </p:nvPr>
        </p:nvSpPr>
        <p:spPr>
          <a:xfrm>
            <a:off x="4646187" y="3048003"/>
            <a:ext cx="2289600" cy="2287211"/>
          </a:xfrm>
          <a:effectLst/>
        </p:spPr>
        <p:txBody>
          <a:bodyPr rtlCol="0">
            <a:normAutofit/>
          </a:bodyPr>
          <a:lstStyle>
            <a:lvl1pPr marL="0" indent="0">
              <a:buNone/>
              <a:defRPr sz="14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40" name="Picture Placeholder 13"/>
          <p:cNvSpPr>
            <a:spLocks noGrp="1"/>
          </p:cNvSpPr>
          <p:nvPr>
            <p:ph type="pic" sz="quarter" idx="18"/>
          </p:nvPr>
        </p:nvSpPr>
        <p:spPr>
          <a:xfrm>
            <a:off x="2319943" y="5372858"/>
            <a:ext cx="2289600" cy="2287211"/>
          </a:xfrm>
          <a:effectLst/>
        </p:spPr>
        <p:txBody>
          <a:bodyPr rtlCol="0">
            <a:normAutofit/>
          </a:bodyPr>
          <a:lstStyle>
            <a:lvl1pPr marL="0" indent="0">
              <a:buNone/>
              <a:defRPr sz="14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42" name="Picture Placeholder 13"/>
          <p:cNvSpPr>
            <a:spLocks noGrp="1"/>
          </p:cNvSpPr>
          <p:nvPr>
            <p:ph type="pic" sz="quarter" idx="20"/>
          </p:nvPr>
        </p:nvSpPr>
        <p:spPr>
          <a:xfrm>
            <a:off x="2319943" y="7706643"/>
            <a:ext cx="2289600" cy="2287211"/>
          </a:xfrm>
          <a:effectLst/>
        </p:spPr>
        <p:txBody>
          <a:bodyPr rtlCol="0">
            <a:normAutofit/>
          </a:bodyPr>
          <a:lstStyle>
            <a:lvl1pPr marL="0" indent="0">
              <a:buNone/>
              <a:defRPr sz="14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43" name="Picture Placeholder 13"/>
          <p:cNvSpPr>
            <a:spLocks noGrp="1"/>
          </p:cNvSpPr>
          <p:nvPr>
            <p:ph type="pic" sz="quarter" idx="21"/>
          </p:nvPr>
        </p:nvSpPr>
        <p:spPr>
          <a:xfrm>
            <a:off x="4646187" y="7706643"/>
            <a:ext cx="2289600" cy="2287211"/>
          </a:xfrm>
          <a:effectLst/>
        </p:spPr>
        <p:txBody>
          <a:bodyPr rtlCol="0">
            <a:normAutofit/>
          </a:bodyPr>
          <a:lstStyle>
            <a:lvl1pPr marL="0" indent="0">
              <a:buNone/>
              <a:defRPr sz="14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44" name="Picture Placeholder 13"/>
          <p:cNvSpPr>
            <a:spLocks noGrp="1"/>
          </p:cNvSpPr>
          <p:nvPr>
            <p:ph type="pic" sz="quarter" idx="22"/>
          </p:nvPr>
        </p:nvSpPr>
        <p:spPr>
          <a:xfrm>
            <a:off x="6989337" y="7706643"/>
            <a:ext cx="2289600" cy="2287211"/>
          </a:xfrm>
          <a:effectLst/>
        </p:spPr>
        <p:txBody>
          <a:bodyPr rtlCol="0">
            <a:normAutofit/>
          </a:bodyPr>
          <a:lstStyle>
            <a:lvl1pPr marL="0" indent="0">
              <a:buNone/>
              <a:defRPr sz="14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45" name="Picture Placeholder 13"/>
          <p:cNvSpPr>
            <a:spLocks noGrp="1"/>
          </p:cNvSpPr>
          <p:nvPr>
            <p:ph type="pic" sz="quarter" idx="23"/>
          </p:nvPr>
        </p:nvSpPr>
        <p:spPr>
          <a:xfrm>
            <a:off x="2319943" y="10029110"/>
            <a:ext cx="2289600" cy="2287211"/>
          </a:xfrm>
          <a:effectLst/>
        </p:spPr>
        <p:txBody>
          <a:bodyPr rtlCol="0">
            <a:normAutofit/>
          </a:bodyPr>
          <a:lstStyle>
            <a:lvl1pPr marL="0" indent="0">
              <a:buNone/>
              <a:defRPr sz="14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46" name="Picture Placeholder 13"/>
          <p:cNvSpPr>
            <a:spLocks noGrp="1"/>
          </p:cNvSpPr>
          <p:nvPr>
            <p:ph type="pic" sz="quarter" idx="24"/>
          </p:nvPr>
        </p:nvSpPr>
        <p:spPr>
          <a:xfrm>
            <a:off x="4646187" y="10029110"/>
            <a:ext cx="2289600" cy="2287211"/>
          </a:xfrm>
          <a:effectLst/>
        </p:spPr>
        <p:txBody>
          <a:bodyPr rtlCol="0">
            <a:normAutofit/>
          </a:bodyPr>
          <a:lstStyle>
            <a:lvl1pPr marL="0" indent="0">
              <a:buNone/>
              <a:defRPr sz="14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48" name="Picture Placeholder 13"/>
          <p:cNvSpPr>
            <a:spLocks noGrp="1"/>
          </p:cNvSpPr>
          <p:nvPr>
            <p:ph type="pic" sz="quarter" idx="26"/>
          </p:nvPr>
        </p:nvSpPr>
        <p:spPr>
          <a:xfrm>
            <a:off x="6989337" y="3048003"/>
            <a:ext cx="2289600" cy="2287211"/>
          </a:xfrm>
          <a:effectLst/>
        </p:spPr>
        <p:txBody>
          <a:bodyPr rtlCol="0">
            <a:normAutofit/>
          </a:bodyPr>
          <a:lstStyle>
            <a:lvl1pPr marL="0" indent="0">
              <a:buNone/>
              <a:defRPr sz="14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51" name="Picture Placeholder 13"/>
          <p:cNvSpPr>
            <a:spLocks noGrp="1"/>
          </p:cNvSpPr>
          <p:nvPr>
            <p:ph type="pic" sz="quarter" idx="29"/>
          </p:nvPr>
        </p:nvSpPr>
        <p:spPr>
          <a:xfrm>
            <a:off x="6989337" y="5372858"/>
            <a:ext cx="2289600" cy="2287211"/>
          </a:xfrm>
          <a:effectLst/>
        </p:spPr>
        <p:txBody>
          <a:bodyPr rtlCol="0">
            <a:normAutofit/>
          </a:bodyPr>
          <a:lstStyle>
            <a:lvl1pPr marL="0" indent="0">
              <a:buNone/>
              <a:defRPr sz="14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52" name="Picture Placeholder 13"/>
          <p:cNvSpPr>
            <a:spLocks noGrp="1"/>
          </p:cNvSpPr>
          <p:nvPr>
            <p:ph type="pic" sz="quarter" idx="30"/>
          </p:nvPr>
        </p:nvSpPr>
        <p:spPr>
          <a:xfrm>
            <a:off x="9319066" y="5372858"/>
            <a:ext cx="2289600" cy="2287211"/>
          </a:xfrm>
          <a:effectLst/>
        </p:spPr>
        <p:txBody>
          <a:bodyPr rtlCol="0">
            <a:normAutofit/>
          </a:bodyPr>
          <a:lstStyle>
            <a:lvl1pPr marL="0" indent="0">
              <a:buNone/>
              <a:defRPr sz="14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54" name="Picture Placeholder 13"/>
          <p:cNvSpPr>
            <a:spLocks noGrp="1"/>
          </p:cNvSpPr>
          <p:nvPr>
            <p:ph type="pic" sz="quarter" idx="32"/>
          </p:nvPr>
        </p:nvSpPr>
        <p:spPr>
          <a:xfrm>
            <a:off x="9319066" y="7706643"/>
            <a:ext cx="2289600" cy="2287211"/>
          </a:xfrm>
          <a:effectLst/>
        </p:spPr>
        <p:txBody>
          <a:bodyPr rtlCol="0">
            <a:normAutofit/>
          </a:bodyPr>
          <a:lstStyle>
            <a:lvl1pPr marL="0" indent="0">
              <a:buNone/>
              <a:defRPr sz="14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57" name="Picture Placeholder 13"/>
          <p:cNvSpPr>
            <a:spLocks noGrp="1"/>
          </p:cNvSpPr>
          <p:nvPr>
            <p:ph type="pic" sz="quarter" idx="35"/>
          </p:nvPr>
        </p:nvSpPr>
        <p:spPr>
          <a:xfrm>
            <a:off x="9319066" y="10029110"/>
            <a:ext cx="2289600" cy="2287211"/>
          </a:xfrm>
          <a:effectLst/>
        </p:spPr>
        <p:txBody>
          <a:bodyPr rtlCol="0">
            <a:normAutofit/>
          </a:bodyPr>
          <a:lstStyle>
            <a:lvl1pPr marL="0" indent="0">
              <a:buNone/>
              <a:defRPr sz="14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21" name="Round Same Side Corner Rectangle 20"/>
          <p:cNvSpPr/>
          <p:nvPr userDrawn="1"/>
        </p:nvSpPr>
        <p:spPr>
          <a:xfrm rot="10800000" flipH="1">
            <a:off x="13846340" y="3359423"/>
            <a:ext cx="109697" cy="1325064"/>
          </a:xfrm>
          <a:prstGeom prst="round2SameRect">
            <a:avLst>
              <a:gd name="adj1" fmla="val 50000"/>
              <a:gd name="adj2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9419" tIns="109710" rIns="219419" bIns="109710" rtlCol="0" anchor="ctr"/>
          <a:lstStyle/>
          <a:p>
            <a:endParaRPr lang="bg-BG">
              <a:latin typeface="Century Gothic" panose="020B0502020202020204" pitchFamily="34" charset="0"/>
              <a:cs typeface="Open Sans"/>
            </a:endParaRPr>
          </a:p>
        </p:txBody>
      </p:sp>
      <p:sp>
        <p:nvSpPr>
          <p:cNvPr id="22" name="TextBox 21"/>
          <p:cNvSpPr txBox="1"/>
          <p:nvPr userDrawn="1"/>
        </p:nvSpPr>
        <p:spPr>
          <a:xfrm>
            <a:off x="12582560" y="2997201"/>
            <a:ext cx="1150315" cy="1800503"/>
          </a:xfrm>
          <a:prstGeom prst="rect">
            <a:avLst/>
          </a:prstGeom>
          <a:noFill/>
        </p:spPr>
        <p:txBody>
          <a:bodyPr wrap="none" lIns="182889" tIns="91445" rIns="182889" bIns="91445" rtlCol="0">
            <a:spAutoFit/>
          </a:bodyPr>
          <a:lstStyle/>
          <a:p>
            <a:r>
              <a:rPr lang="id-ID" sz="10500" b="1">
                <a:latin typeface="Century Gothic" panose="020B0502020202020204" pitchFamily="34" charset="0"/>
                <a:cs typeface="Open Sans"/>
              </a:rPr>
              <a:t>1</a:t>
            </a:r>
          </a:p>
        </p:txBody>
      </p:sp>
      <p:sp>
        <p:nvSpPr>
          <p:cNvPr id="23" name="Round Same Side Corner Rectangle 22"/>
          <p:cNvSpPr/>
          <p:nvPr userDrawn="1"/>
        </p:nvSpPr>
        <p:spPr>
          <a:xfrm rot="10800000" flipH="1">
            <a:off x="13843375" y="5089313"/>
            <a:ext cx="109697" cy="1325064"/>
          </a:xfrm>
          <a:prstGeom prst="round2SameRect">
            <a:avLst>
              <a:gd name="adj1" fmla="val 50000"/>
              <a:gd name="adj2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9419" tIns="109710" rIns="219419" bIns="109710" rtlCol="0" anchor="ctr"/>
          <a:lstStyle/>
          <a:p>
            <a:endParaRPr lang="bg-BG">
              <a:latin typeface="Century Gothic" panose="020B0502020202020204" pitchFamily="34" charset="0"/>
              <a:cs typeface="Open Sans"/>
            </a:endParaRPr>
          </a:p>
        </p:txBody>
      </p:sp>
      <p:sp>
        <p:nvSpPr>
          <p:cNvPr id="24" name="Round Same Side Corner Rectangle 23"/>
          <p:cNvSpPr/>
          <p:nvPr userDrawn="1"/>
        </p:nvSpPr>
        <p:spPr>
          <a:xfrm rot="10800000" flipH="1">
            <a:off x="13843375" y="6843228"/>
            <a:ext cx="109697" cy="1325064"/>
          </a:xfrm>
          <a:prstGeom prst="round2SameRect">
            <a:avLst>
              <a:gd name="adj1" fmla="val 50000"/>
              <a:gd name="adj2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9419" tIns="109710" rIns="219419" bIns="109710" rtlCol="0" anchor="ctr"/>
          <a:lstStyle/>
          <a:p>
            <a:endParaRPr lang="bg-BG">
              <a:latin typeface="Century Gothic" panose="020B0502020202020204" pitchFamily="34" charset="0"/>
              <a:cs typeface="Open Sans"/>
            </a:endParaRPr>
          </a:p>
        </p:txBody>
      </p:sp>
      <p:sp>
        <p:nvSpPr>
          <p:cNvPr id="25" name="Round Same Side Corner Rectangle 24"/>
          <p:cNvSpPr/>
          <p:nvPr userDrawn="1"/>
        </p:nvSpPr>
        <p:spPr>
          <a:xfrm rot="10800000" flipH="1">
            <a:off x="13848481" y="8696422"/>
            <a:ext cx="109697" cy="1325064"/>
          </a:xfrm>
          <a:prstGeom prst="round2SameRect">
            <a:avLst>
              <a:gd name="adj1" fmla="val 50000"/>
              <a:gd name="adj2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9419" tIns="109710" rIns="219419" bIns="109710" rtlCol="0" anchor="ctr"/>
          <a:lstStyle/>
          <a:p>
            <a:endParaRPr lang="bg-BG">
              <a:latin typeface="Century Gothic" panose="020B0502020202020204" pitchFamily="34" charset="0"/>
              <a:cs typeface="Open Sans"/>
            </a:endParaRPr>
          </a:p>
        </p:txBody>
      </p:sp>
      <p:sp>
        <p:nvSpPr>
          <p:cNvPr id="26" name="Round Same Side Corner Rectangle 25"/>
          <p:cNvSpPr/>
          <p:nvPr userDrawn="1"/>
        </p:nvSpPr>
        <p:spPr>
          <a:xfrm rot="10800000" flipH="1">
            <a:off x="13845516" y="10493152"/>
            <a:ext cx="109697" cy="1325064"/>
          </a:xfrm>
          <a:prstGeom prst="round2SameRect">
            <a:avLst>
              <a:gd name="adj1" fmla="val 50000"/>
              <a:gd name="adj2" fmla="val 5000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9419" tIns="109710" rIns="219419" bIns="109710" rtlCol="0" anchor="ctr"/>
          <a:lstStyle/>
          <a:p>
            <a:endParaRPr lang="bg-BG">
              <a:latin typeface="Century Gothic" panose="020B0502020202020204" pitchFamily="34" charset="0"/>
              <a:cs typeface="Open Sans"/>
            </a:endParaRPr>
          </a:p>
        </p:txBody>
      </p:sp>
      <p:sp>
        <p:nvSpPr>
          <p:cNvPr id="27" name="TextBox 26"/>
          <p:cNvSpPr txBox="1"/>
          <p:nvPr userDrawn="1"/>
        </p:nvSpPr>
        <p:spPr>
          <a:xfrm>
            <a:off x="12560280" y="4756951"/>
            <a:ext cx="1150315" cy="1800503"/>
          </a:xfrm>
          <a:prstGeom prst="rect">
            <a:avLst/>
          </a:prstGeom>
          <a:noFill/>
        </p:spPr>
        <p:txBody>
          <a:bodyPr wrap="none" lIns="182889" tIns="91445" rIns="182889" bIns="91445" rtlCol="0">
            <a:spAutoFit/>
          </a:bodyPr>
          <a:lstStyle/>
          <a:p>
            <a:r>
              <a:rPr lang="id-ID" sz="10500" b="1">
                <a:latin typeface="Century Gothic" panose="020B0502020202020204" pitchFamily="34" charset="0"/>
                <a:cs typeface="Open Sans"/>
              </a:rPr>
              <a:t>2</a:t>
            </a:r>
          </a:p>
        </p:txBody>
      </p:sp>
      <p:sp>
        <p:nvSpPr>
          <p:cNvPr id="28" name="TextBox 27"/>
          <p:cNvSpPr txBox="1"/>
          <p:nvPr userDrawn="1"/>
        </p:nvSpPr>
        <p:spPr>
          <a:xfrm>
            <a:off x="12553174" y="6468792"/>
            <a:ext cx="1150315" cy="1800503"/>
          </a:xfrm>
          <a:prstGeom prst="rect">
            <a:avLst/>
          </a:prstGeom>
          <a:noFill/>
        </p:spPr>
        <p:txBody>
          <a:bodyPr wrap="none" lIns="182889" tIns="91445" rIns="182889" bIns="91445" rtlCol="0">
            <a:spAutoFit/>
          </a:bodyPr>
          <a:lstStyle/>
          <a:p>
            <a:r>
              <a:rPr lang="id-ID" sz="10500" b="1">
                <a:latin typeface="Century Gothic" panose="020B0502020202020204" pitchFamily="34" charset="0"/>
                <a:cs typeface="Open Sans"/>
              </a:rPr>
              <a:t>3</a:t>
            </a:r>
          </a:p>
        </p:txBody>
      </p:sp>
      <p:sp>
        <p:nvSpPr>
          <p:cNvPr id="29" name="TextBox 28"/>
          <p:cNvSpPr txBox="1"/>
          <p:nvPr userDrawn="1"/>
        </p:nvSpPr>
        <p:spPr>
          <a:xfrm>
            <a:off x="12575454" y="8362222"/>
            <a:ext cx="1150315" cy="1800503"/>
          </a:xfrm>
          <a:prstGeom prst="rect">
            <a:avLst/>
          </a:prstGeom>
          <a:noFill/>
        </p:spPr>
        <p:txBody>
          <a:bodyPr wrap="none" lIns="182889" tIns="91445" rIns="182889" bIns="91445" rtlCol="0">
            <a:spAutoFit/>
          </a:bodyPr>
          <a:lstStyle/>
          <a:p>
            <a:r>
              <a:rPr lang="id-ID" sz="10500" b="1">
                <a:latin typeface="Century Gothic" panose="020B0502020202020204" pitchFamily="34" charset="0"/>
                <a:cs typeface="Open Sans"/>
              </a:rPr>
              <a:t>4</a:t>
            </a:r>
          </a:p>
        </p:txBody>
      </p:sp>
      <p:sp>
        <p:nvSpPr>
          <p:cNvPr id="30" name="TextBox 29"/>
          <p:cNvSpPr txBox="1"/>
          <p:nvPr userDrawn="1"/>
        </p:nvSpPr>
        <p:spPr>
          <a:xfrm>
            <a:off x="12575454" y="10137585"/>
            <a:ext cx="1150315" cy="1800503"/>
          </a:xfrm>
          <a:prstGeom prst="rect">
            <a:avLst/>
          </a:prstGeom>
          <a:noFill/>
        </p:spPr>
        <p:txBody>
          <a:bodyPr wrap="none" lIns="182889" tIns="91445" rIns="182889" bIns="91445" rtlCol="0">
            <a:spAutoFit/>
          </a:bodyPr>
          <a:lstStyle/>
          <a:p>
            <a:r>
              <a:rPr lang="id-ID" sz="10500" b="1">
                <a:latin typeface="Century Gothic" panose="020B0502020202020204" pitchFamily="34" charset="0"/>
                <a:cs typeface="Open Sans"/>
              </a:rPr>
              <a:t>5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6"/>
          </p:nvPr>
        </p:nvSpPr>
        <p:spPr>
          <a:xfrm>
            <a:off x="14276388" y="3359150"/>
            <a:ext cx="9106126" cy="1438275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6" name="Text Placeholder 5"/>
          <p:cNvSpPr>
            <a:spLocks noGrp="1"/>
          </p:cNvSpPr>
          <p:nvPr>
            <p:ph type="body" sz="quarter" idx="37"/>
          </p:nvPr>
        </p:nvSpPr>
        <p:spPr>
          <a:xfrm>
            <a:off x="14276388" y="5133132"/>
            <a:ext cx="9106126" cy="1438275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Text Placeholder 5"/>
          <p:cNvSpPr>
            <a:spLocks noGrp="1"/>
          </p:cNvSpPr>
          <p:nvPr>
            <p:ph type="body" sz="quarter" idx="38"/>
          </p:nvPr>
        </p:nvSpPr>
        <p:spPr>
          <a:xfrm>
            <a:off x="14276388" y="6907114"/>
            <a:ext cx="9106126" cy="1438275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Text Placeholder 5"/>
          <p:cNvSpPr>
            <a:spLocks noGrp="1"/>
          </p:cNvSpPr>
          <p:nvPr>
            <p:ph type="body" sz="quarter" idx="39"/>
          </p:nvPr>
        </p:nvSpPr>
        <p:spPr>
          <a:xfrm>
            <a:off x="14276388" y="8681096"/>
            <a:ext cx="9106126" cy="1438275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7" name="Text Placeholder 5"/>
          <p:cNvSpPr>
            <a:spLocks noGrp="1"/>
          </p:cNvSpPr>
          <p:nvPr>
            <p:ph type="body" sz="quarter" idx="40"/>
          </p:nvPr>
        </p:nvSpPr>
        <p:spPr>
          <a:xfrm>
            <a:off x="14276388" y="10455077"/>
            <a:ext cx="9106126" cy="1438275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42"/>
          </p:nvPr>
        </p:nvSpPr>
        <p:spPr>
          <a:xfrm>
            <a:off x="9319066" y="3045614"/>
            <a:ext cx="2289600" cy="2289600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endParaRPr lang="en-AU"/>
          </a:p>
        </p:txBody>
      </p:sp>
      <p:sp>
        <p:nvSpPr>
          <p:cNvPr id="34" name="Picture Placeholder 33"/>
          <p:cNvSpPr>
            <a:spLocks noGrp="1"/>
          </p:cNvSpPr>
          <p:nvPr>
            <p:ph type="pic" sz="quarter" idx="43"/>
          </p:nvPr>
        </p:nvSpPr>
        <p:spPr>
          <a:xfrm>
            <a:off x="4646187" y="5370469"/>
            <a:ext cx="2289600" cy="2289600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endParaRPr lang="en-AU"/>
          </a:p>
        </p:txBody>
      </p:sp>
      <p:sp>
        <p:nvSpPr>
          <p:cNvPr id="49" name="Picture Placeholder 48"/>
          <p:cNvSpPr>
            <a:spLocks noGrp="1"/>
          </p:cNvSpPr>
          <p:nvPr>
            <p:ph type="pic" sz="quarter" idx="44"/>
          </p:nvPr>
        </p:nvSpPr>
        <p:spPr>
          <a:xfrm>
            <a:off x="6989337" y="10026721"/>
            <a:ext cx="2289600" cy="2289600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endParaRPr lang="en-AU"/>
          </a:p>
        </p:txBody>
      </p:sp>
      <p:sp>
        <p:nvSpPr>
          <p:cNvPr id="35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1592263" y="1680565"/>
            <a:ext cx="19508787" cy="974725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AU"/>
              <a:t>Write your great subtitle here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FB0A7215-7030-4BE7-993A-27944ACDA94F}"/>
              </a:ext>
            </a:extLst>
          </p:cNvPr>
          <p:cNvSpPr/>
          <p:nvPr userDrawn="1"/>
        </p:nvSpPr>
        <p:spPr>
          <a:xfrm>
            <a:off x="1830387" y="1410577"/>
            <a:ext cx="4273492" cy="11342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600251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/>
      <p:bldP spid="23" grpId="0" animBg="1"/>
      <p:bldP spid="24" grpId="0" animBg="1"/>
      <p:bldP spid="25" grpId="0" animBg="1"/>
      <p:bldP spid="26" grpId="0" animBg="1"/>
      <p:bldP spid="27" grpId="0"/>
      <p:bldP spid="28" grpId="0"/>
      <p:bldP spid="29" grpId="0"/>
      <p:bldP spid="30" grpId="0"/>
      <p:bldP spid="6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6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1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7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5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0" grpId="0" animBg="1"/>
    </p:bld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 pictur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2744788" y="3448050"/>
            <a:ext cx="6154737" cy="3568700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endParaRPr lang="en-US"/>
          </a:p>
        </p:txBody>
      </p:sp>
      <p:sp>
        <p:nvSpPr>
          <p:cNvPr id="27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9126826" y="3448050"/>
            <a:ext cx="6154737" cy="3568700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endParaRPr lang="en-US"/>
          </a:p>
        </p:txBody>
      </p:sp>
      <p:sp>
        <p:nvSpPr>
          <p:cNvPr id="28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15487322" y="3448050"/>
            <a:ext cx="6154737" cy="3568700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6" name="Rectangle 5"/>
          <p:cNvSpPr/>
          <p:nvPr userDrawn="1"/>
        </p:nvSpPr>
        <p:spPr>
          <a:xfrm>
            <a:off x="2744788" y="7373782"/>
            <a:ext cx="6154737" cy="19216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9126826" y="7373782"/>
            <a:ext cx="6154737" cy="19216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5487322" y="7373782"/>
            <a:ext cx="6154737" cy="192165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744788" y="7986713"/>
            <a:ext cx="6154737" cy="914400"/>
          </a:xfrm>
        </p:spPr>
        <p:txBody>
          <a:bodyPr>
            <a:normAutofit/>
          </a:bodyPr>
          <a:lstStyle>
            <a:lvl1pPr algn="ctr">
              <a:defRPr sz="3200" b="1"/>
            </a:lvl1pPr>
          </a:lstStyle>
          <a:p>
            <a:pPr lvl="0"/>
            <a:r>
              <a:rPr lang="en-US"/>
              <a:t>Click to edit Master</a:t>
            </a:r>
            <a:endParaRPr lang="en-AU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2744788" y="8901113"/>
            <a:ext cx="6154737" cy="2983268"/>
          </a:xfrm>
        </p:spPr>
        <p:txBody>
          <a:bodyPr>
            <a:normAutofit/>
          </a:bodyPr>
          <a:lstStyle>
            <a:lvl1pPr algn="ctr">
              <a:defRPr sz="32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9126826" y="7989532"/>
            <a:ext cx="6154737" cy="914400"/>
          </a:xfrm>
        </p:spPr>
        <p:txBody>
          <a:bodyPr>
            <a:normAutofit/>
          </a:bodyPr>
          <a:lstStyle>
            <a:lvl1pPr algn="ctr">
              <a:defRPr sz="3200" b="1"/>
            </a:lvl1pPr>
          </a:lstStyle>
          <a:p>
            <a:pPr lvl="0"/>
            <a:r>
              <a:rPr lang="en-US"/>
              <a:t>Click to edit Master</a:t>
            </a:r>
            <a:endParaRPr lang="en-AU"/>
          </a:p>
        </p:txBody>
      </p:sp>
      <p:sp>
        <p:nvSpPr>
          <p:cNvPr id="14" name="Text Placeholder 8"/>
          <p:cNvSpPr>
            <a:spLocks noGrp="1"/>
          </p:cNvSpPr>
          <p:nvPr>
            <p:ph type="body" sz="quarter" idx="16"/>
          </p:nvPr>
        </p:nvSpPr>
        <p:spPr>
          <a:xfrm>
            <a:off x="9126826" y="8903932"/>
            <a:ext cx="6154737" cy="2983268"/>
          </a:xfrm>
        </p:spPr>
        <p:txBody>
          <a:bodyPr>
            <a:normAutofit/>
          </a:bodyPr>
          <a:lstStyle>
            <a:lvl1pPr algn="ctr">
              <a:defRPr sz="32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15508864" y="7989532"/>
            <a:ext cx="6154737" cy="914400"/>
          </a:xfrm>
        </p:spPr>
        <p:txBody>
          <a:bodyPr>
            <a:normAutofit/>
          </a:bodyPr>
          <a:lstStyle>
            <a:lvl1pPr algn="ctr">
              <a:defRPr sz="3200" b="1"/>
            </a:lvl1pPr>
          </a:lstStyle>
          <a:p>
            <a:pPr lvl="0"/>
            <a:r>
              <a:rPr lang="en-US"/>
              <a:t>Click to edit Master</a:t>
            </a:r>
            <a:endParaRPr lang="en-AU"/>
          </a:p>
        </p:txBody>
      </p:sp>
      <p:sp>
        <p:nvSpPr>
          <p:cNvPr id="16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15508864" y="8903932"/>
            <a:ext cx="6154737" cy="2983268"/>
          </a:xfrm>
        </p:spPr>
        <p:txBody>
          <a:bodyPr>
            <a:normAutofit/>
          </a:bodyPr>
          <a:lstStyle>
            <a:lvl1pPr algn="ctr">
              <a:defRPr sz="32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1592263" y="1680565"/>
            <a:ext cx="19508787" cy="974725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AU"/>
              <a:t>Write your great subtitle here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600F9BF-901B-4C81-8295-B2953E5D4972}"/>
              </a:ext>
            </a:extLst>
          </p:cNvPr>
          <p:cNvSpPr/>
          <p:nvPr userDrawn="1"/>
        </p:nvSpPr>
        <p:spPr>
          <a:xfrm>
            <a:off x="1830387" y="1410577"/>
            <a:ext cx="4273492" cy="11342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176298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 nodePh="1">
                                  <p:stCondLst>
                                    <p:cond delay="20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37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 nodePh="1">
                                  <p:stCondLst>
                                    <p:cond delay="40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37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4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9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4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7" grpId="0"/>
      <p:bldP spid="28" grpId="0"/>
      <p:bldP spid="6" grpId="0" animBg="1"/>
      <p:bldP spid="7" grpId="0" animBg="1"/>
      <p:bldP spid="8" grpId="0" animBg="1"/>
      <p:bldP spid="4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5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6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8" grpId="0" animBg="1"/>
    </p:bld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coll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16332200" y="0"/>
            <a:ext cx="8054975" cy="13716000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endParaRPr lang="en-US"/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8054975" cy="13716000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endParaRPr lang="en-US"/>
          </a:p>
        </p:txBody>
      </p:sp>
      <p:sp>
        <p:nvSpPr>
          <p:cNvPr id="7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8166100" y="0"/>
            <a:ext cx="8054975" cy="6858000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8166100" y="6976872"/>
            <a:ext cx="8054975" cy="6739128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081275"/>
      </p:ext>
    </p:extLst>
  </p:cSld>
  <p:clrMapOvr>
    <a:masterClrMapping/>
  </p:clrMapOvr>
  <p:transition spd="slow">
    <p:push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able Placeholder 6"/>
          <p:cNvSpPr>
            <a:spLocks noGrp="1"/>
          </p:cNvSpPr>
          <p:nvPr>
            <p:ph type="tbl" sz="quarter" idx="12"/>
          </p:nvPr>
        </p:nvSpPr>
        <p:spPr>
          <a:xfrm>
            <a:off x="1592263" y="2873375"/>
            <a:ext cx="21001830" cy="8118475"/>
          </a:xfrm>
        </p:spPr>
        <p:txBody>
          <a:bodyPr/>
          <a:lstStyle/>
          <a:p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1522683" y="11533188"/>
            <a:ext cx="21139673" cy="1547812"/>
          </a:xfrm>
        </p:spPr>
        <p:txBody>
          <a:bodyPr/>
          <a:lstStyle>
            <a:lvl1pPr algn="ctr">
              <a:defRPr sz="3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1592263" y="1680565"/>
            <a:ext cx="19508787" cy="974725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AU"/>
              <a:t>Write your great subtitle here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BC32FC6-B8C1-4FD2-B6B3-E09F1F8514D2}"/>
              </a:ext>
            </a:extLst>
          </p:cNvPr>
          <p:cNvSpPr/>
          <p:nvPr userDrawn="1"/>
        </p:nvSpPr>
        <p:spPr>
          <a:xfrm>
            <a:off x="1830387" y="1410577"/>
            <a:ext cx="4273492" cy="11342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754968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" grpId="0" animBg="1"/>
    </p:bld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Phon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22"/>
          <p:cNvSpPr>
            <a:spLocks noGrp="1"/>
          </p:cNvSpPr>
          <p:nvPr>
            <p:ph type="pic" sz="quarter" idx="13"/>
          </p:nvPr>
        </p:nvSpPr>
        <p:spPr>
          <a:xfrm>
            <a:off x="-23091" y="-69284"/>
            <a:ext cx="24427008" cy="10623439"/>
          </a:xfrm>
        </p:spPr>
        <p:txBody>
          <a:bodyPr>
            <a:normAutofit/>
          </a:bodyPr>
          <a:lstStyle>
            <a:lvl1pPr marL="0" indent="0">
              <a:buNone/>
              <a:defRPr sz="3200">
                <a:latin typeface="Calibri Light"/>
                <a:cs typeface="Calibri Light"/>
              </a:defRPr>
            </a:lvl1pPr>
          </a:lstStyle>
          <a:p>
            <a:endParaRPr lang="id-ID"/>
          </a:p>
        </p:txBody>
      </p:sp>
      <p:sp>
        <p:nvSpPr>
          <p:cNvPr id="10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9926155" y="3595457"/>
            <a:ext cx="4461164" cy="7917919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223913"/>
      </p:ext>
    </p:extLst>
  </p:cSld>
  <p:clrMapOvr>
    <a:masterClrMapping/>
  </p:clrMapOvr>
  <p:transition spd="slow">
    <p:push dir="r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left,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13181013" y="2790825"/>
            <a:ext cx="9483725" cy="9485313"/>
          </a:xfrm>
        </p:spPr>
        <p:txBody>
          <a:bodyPr>
            <a:normAutofit/>
          </a:bodyPr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592263" y="2649538"/>
            <a:ext cx="10742612" cy="9983787"/>
          </a:xfrm>
        </p:spPr>
        <p:txBody>
          <a:bodyPr/>
          <a:lstStyle>
            <a:lvl1pPr>
              <a:defRPr sz="3600"/>
            </a:lvl1pPr>
            <a:lvl2pPr>
              <a:defRPr sz="3600"/>
            </a:lvl2pPr>
            <a:lvl3pPr marL="1800000" indent="-648000">
              <a:buFont typeface="Arial" panose="020B0604020202020204" pitchFamily="34" charset="0"/>
              <a:buChar char="•"/>
              <a:defRPr sz="2800"/>
            </a:lvl3pPr>
            <a:lvl4pPr>
              <a:defRPr sz="2800"/>
            </a:lvl4pPr>
            <a:lvl5pPr>
              <a:defRPr sz="2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1592263" y="1680565"/>
            <a:ext cx="19508787" cy="974725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AU"/>
              <a:t>Write your great subtitle here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C861F7C-B589-4333-947C-FC35840AF15D}"/>
              </a:ext>
            </a:extLst>
          </p:cNvPr>
          <p:cNvSpPr/>
          <p:nvPr userDrawn="1"/>
        </p:nvSpPr>
        <p:spPr>
          <a:xfrm>
            <a:off x="1830387" y="1410577"/>
            <a:ext cx="4273492" cy="11342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282581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7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" grpId="0" animBg="1"/>
    </p:bld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roduct benefi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icture Placeholder 22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12193588" cy="13716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/>
            </a:lvl1pPr>
          </a:lstStyle>
          <a:p>
            <a:endParaRPr lang="en-US"/>
          </a:p>
        </p:txBody>
      </p:sp>
      <p:sp>
        <p:nvSpPr>
          <p:cNvPr id="55" name="Rectangle 54"/>
          <p:cNvSpPr/>
          <p:nvPr userDrawn="1"/>
        </p:nvSpPr>
        <p:spPr>
          <a:xfrm>
            <a:off x="12875104" y="4347108"/>
            <a:ext cx="1463040" cy="14630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6" name="Rectangle 55"/>
          <p:cNvSpPr/>
          <p:nvPr userDrawn="1"/>
        </p:nvSpPr>
        <p:spPr>
          <a:xfrm>
            <a:off x="12875104" y="6572162"/>
            <a:ext cx="1463040" cy="1463040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7" name="Rectangle 56"/>
          <p:cNvSpPr/>
          <p:nvPr userDrawn="1"/>
        </p:nvSpPr>
        <p:spPr>
          <a:xfrm>
            <a:off x="12875104" y="8766708"/>
            <a:ext cx="1463040" cy="146304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8" name="Rectangle 57"/>
          <p:cNvSpPr/>
          <p:nvPr userDrawn="1"/>
        </p:nvSpPr>
        <p:spPr>
          <a:xfrm>
            <a:off x="12875104" y="10991762"/>
            <a:ext cx="1463040" cy="146304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9" name="Freeform 29"/>
          <p:cNvSpPr>
            <a:spLocks/>
          </p:cNvSpPr>
          <p:nvPr userDrawn="1"/>
        </p:nvSpPr>
        <p:spPr bwMode="auto">
          <a:xfrm>
            <a:off x="13319279" y="4847842"/>
            <a:ext cx="530705" cy="409519"/>
          </a:xfrm>
          <a:custGeom>
            <a:avLst/>
            <a:gdLst/>
            <a:ahLst/>
            <a:cxnLst>
              <a:cxn ang="0">
                <a:pos x="58" y="12"/>
              </a:cxn>
              <a:cxn ang="0">
                <a:pos x="30" y="39"/>
              </a:cxn>
              <a:cxn ang="0">
                <a:pos x="25" y="44"/>
              </a:cxn>
              <a:cxn ang="0">
                <a:pos x="23" y="45"/>
              </a:cxn>
              <a:cxn ang="0">
                <a:pos x="20" y="44"/>
              </a:cxn>
              <a:cxn ang="0">
                <a:pos x="15" y="39"/>
              </a:cxn>
              <a:cxn ang="0">
                <a:pos x="1" y="26"/>
              </a:cxn>
              <a:cxn ang="0">
                <a:pos x="0" y="23"/>
              </a:cxn>
              <a:cxn ang="0">
                <a:pos x="1" y="20"/>
              </a:cxn>
              <a:cxn ang="0">
                <a:pos x="6" y="15"/>
              </a:cxn>
              <a:cxn ang="0">
                <a:pos x="9" y="14"/>
              </a:cxn>
              <a:cxn ang="0">
                <a:pos x="11" y="15"/>
              </a:cxn>
              <a:cxn ang="0">
                <a:pos x="23" y="26"/>
              </a:cxn>
              <a:cxn ang="0">
                <a:pos x="47" y="1"/>
              </a:cxn>
              <a:cxn ang="0">
                <a:pos x="50" y="0"/>
              </a:cxn>
              <a:cxn ang="0">
                <a:pos x="53" y="1"/>
              </a:cxn>
              <a:cxn ang="0">
                <a:pos x="58" y="7"/>
              </a:cxn>
              <a:cxn ang="0">
                <a:pos x="59" y="9"/>
              </a:cxn>
              <a:cxn ang="0">
                <a:pos x="58" y="12"/>
              </a:cxn>
            </a:cxnLst>
            <a:rect l="0" t="0" r="r" b="b"/>
            <a:pathLst>
              <a:path w="59" h="45">
                <a:moveTo>
                  <a:pt x="58" y="12"/>
                </a:moveTo>
                <a:cubicBezTo>
                  <a:pt x="30" y="39"/>
                  <a:pt x="30" y="39"/>
                  <a:pt x="30" y="39"/>
                </a:cubicBezTo>
                <a:cubicBezTo>
                  <a:pt x="25" y="44"/>
                  <a:pt x="25" y="44"/>
                  <a:pt x="25" y="44"/>
                </a:cubicBezTo>
                <a:cubicBezTo>
                  <a:pt x="24" y="45"/>
                  <a:pt x="24" y="45"/>
                  <a:pt x="23" y="45"/>
                </a:cubicBezTo>
                <a:cubicBezTo>
                  <a:pt x="22" y="45"/>
                  <a:pt x="21" y="45"/>
                  <a:pt x="20" y="44"/>
                </a:cubicBezTo>
                <a:cubicBezTo>
                  <a:pt x="15" y="39"/>
                  <a:pt x="15" y="39"/>
                  <a:pt x="15" y="39"/>
                </a:cubicBezTo>
                <a:cubicBezTo>
                  <a:pt x="1" y="26"/>
                  <a:pt x="1" y="26"/>
                  <a:pt x="1" y="26"/>
                </a:cubicBezTo>
                <a:cubicBezTo>
                  <a:pt x="0" y="25"/>
                  <a:pt x="0" y="24"/>
                  <a:pt x="0" y="23"/>
                </a:cubicBezTo>
                <a:cubicBezTo>
                  <a:pt x="0" y="22"/>
                  <a:pt x="0" y="21"/>
                  <a:pt x="1" y="20"/>
                </a:cubicBezTo>
                <a:cubicBezTo>
                  <a:pt x="6" y="15"/>
                  <a:pt x="6" y="15"/>
                  <a:pt x="6" y="15"/>
                </a:cubicBezTo>
                <a:cubicBezTo>
                  <a:pt x="7" y="14"/>
                  <a:pt x="8" y="14"/>
                  <a:pt x="9" y="14"/>
                </a:cubicBezTo>
                <a:cubicBezTo>
                  <a:pt x="10" y="14"/>
                  <a:pt x="11" y="14"/>
                  <a:pt x="11" y="15"/>
                </a:cubicBezTo>
                <a:cubicBezTo>
                  <a:pt x="23" y="26"/>
                  <a:pt x="23" y="26"/>
                  <a:pt x="23" y="26"/>
                </a:cubicBezTo>
                <a:cubicBezTo>
                  <a:pt x="47" y="1"/>
                  <a:pt x="47" y="1"/>
                  <a:pt x="47" y="1"/>
                </a:cubicBezTo>
                <a:cubicBezTo>
                  <a:pt x="48" y="1"/>
                  <a:pt x="49" y="0"/>
                  <a:pt x="50" y="0"/>
                </a:cubicBezTo>
                <a:cubicBezTo>
                  <a:pt x="51" y="0"/>
                  <a:pt x="52" y="1"/>
                  <a:pt x="53" y="1"/>
                </a:cubicBezTo>
                <a:cubicBezTo>
                  <a:pt x="58" y="7"/>
                  <a:pt x="58" y="7"/>
                  <a:pt x="58" y="7"/>
                </a:cubicBezTo>
                <a:cubicBezTo>
                  <a:pt x="58" y="7"/>
                  <a:pt x="59" y="8"/>
                  <a:pt x="59" y="9"/>
                </a:cubicBezTo>
                <a:cubicBezTo>
                  <a:pt x="59" y="10"/>
                  <a:pt x="58" y="11"/>
                  <a:pt x="58" y="12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192632"/>
              </a:solidFill>
            </a:endParaRPr>
          </a:p>
        </p:txBody>
      </p:sp>
      <p:sp>
        <p:nvSpPr>
          <p:cNvPr id="60" name="Freeform 29"/>
          <p:cNvSpPr>
            <a:spLocks/>
          </p:cNvSpPr>
          <p:nvPr userDrawn="1"/>
        </p:nvSpPr>
        <p:spPr bwMode="auto">
          <a:xfrm>
            <a:off x="13319279" y="7106924"/>
            <a:ext cx="530705" cy="409519"/>
          </a:xfrm>
          <a:custGeom>
            <a:avLst/>
            <a:gdLst/>
            <a:ahLst/>
            <a:cxnLst>
              <a:cxn ang="0">
                <a:pos x="58" y="12"/>
              </a:cxn>
              <a:cxn ang="0">
                <a:pos x="30" y="39"/>
              </a:cxn>
              <a:cxn ang="0">
                <a:pos x="25" y="44"/>
              </a:cxn>
              <a:cxn ang="0">
                <a:pos x="23" y="45"/>
              </a:cxn>
              <a:cxn ang="0">
                <a:pos x="20" y="44"/>
              </a:cxn>
              <a:cxn ang="0">
                <a:pos x="15" y="39"/>
              </a:cxn>
              <a:cxn ang="0">
                <a:pos x="1" y="26"/>
              </a:cxn>
              <a:cxn ang="0">
                <a:pos x="0" y="23"/>
              </a:cxn>
              <a:cxn ang="0">
                <a:pos x="1" y="20"/>
              </a:cxn>
              <a:cxn ang="0">
                <a:pos x="6" y="15"/>
              </a:cxn>
              <a:cxn ang="0">
                <a:pos x="9" y="14"/>
              </a:cxn>
              <a:cxn ang="0">
                <a:pos x="11" y="15"/>
              </a:cxn>
              <a:cxn ang="0">
                <a:pos x="23" y="26"/>
              </a:cxn>
              <a:cxn ang="0">
                <a:pos x="47" y="1"/>
              </a:cxn>
              <a:cxn ang="0">
                <a:pos x="50" y="0"/>
              </a:cxn>
              <a:cxn ang="0">
                <a:pos x="53" y="1"/>
              </a:cxn>
              <a:cxn ang="0">
                <a:pos x="58" y="7"/>
              </a:cxn>
              <a:cxn ang="0">
                <a:pos x="59" y="9"/>
              </a:cxn>
              <a:cxn ang="0">
                <a:pos x="58" y="12"/>
              </a:cxn>
            </a:cxnLst>
            <a:rect l="0" t="0" r="r" b="b"/>
            <a:pathLst>
              <a:path w="59" h="45">
                <a:moveTo>
                  <a:pt x="58" y="12"/>
                </a:moveTo>
                <a:cubicBezTo>
                  <a:pt x="30" y="39"/>
                  <a:pt x="30" y="39"/>
                  <a:pt x="30" y="39"/>
                </a:cubicBezTo>
                <a:cubicBezTo>
                  <a:pt x="25" y="44"/>
                  <a:pt x="25" y="44"/>
                  <a:pt x="25" y="44"/>
                </a:cubicBezTo>
                <a:cubicBezTo>
                  <a:pt x="24" y="45"/>
                  <a:pt x="24" y="45"/>
                  <a:pt x="23" y="45"/>
                </a:cubicBezTo>
                <a:cubicBezTo>
                  <a:pt x="22" y="45"/>
                  <a:pt x="21" y="45"/>
                  <a:pt x="20" y="44"/>
                </a:cubicBezTo>
                <a:cubicBezTo>
                  <a:pt x="15" y="39"/>
                  <a:pt x="15" y="39"/>
                  <a:pt x="15" y="39"/>
                </a:cubicBezTo>
                <a:cubicBezTo>
                  <a:pt x="1" y="26"/>
                  <a:pt x="1" y="26"/>
                  <a:pt x="1" y="26"/>
                </a:cubicBezTo>
                <a:cubicBezTo>
                  <a:pt x="0" y="25"/>
                  <a:pt x="0" y="24"/>
                  <a:pt x="0" y="23"/>
                </a:cubicBezTo>
                <a:cubicBezTo>
                  <a:pt x="0" y="22"/>
                  <a:pt x="0" y="21"/>
                  <a:pt x="1" y="20"/>
                </a:cubicBezTo>
                <a:cubicBezTo>
                  <a:pt x="6" y="15"/>
                  <a:pt x="6" y="15"/>
                  <a:pt x="6" y="15"/>
                </a:cubicBezTo>
                <a:cubicBezTo>
                  <a:pt x="7" y="14"/>
                  <a:pt x="8" y="14"/>
                  <a:pt x="9" y="14"/>
                </a:cubicBezTo>
                <a:cubicBezTo>
                  <a:pt x="10" y="14"/>
                  <a:pt x="11" y="14"/>
                  <a:pt x="11" y="15"/>
                </a:cubicBezTo>
                <a:cubicBezTo>
                  <a:pt x="23" y="26"/>
                  <a:pt x="23" y="26"/>
                  <a:pt x="23" y="26"/>
                </a:cubicBezTo>
                <a:cubicBezTo>
                  <a:pt x="47" y="1"/>
                  <a:pt x="47" y="1"/>
                  <a:pt x="47" y="1"/>
                </a:cubicBezTo>
                <a:cubicBezTo>
                  <a:pt x="48" y="1"/>
                  <a:pt x="49" y="0"/>
                  <a:pt x="50" y="0"/>
                </a:cubicBezTo>
                <a:cubicBezTo>
                  <a:pt x="51" y="0"/>
                  <a:pt x="52" y="1"/>
                  <a:pt x="53" y="1"/>
                </a:cubicBezTo>
                <a:cubicBezTo>
                  <a:pt x="58" y="7"/>
                  <a:pt x="58" y="7"/>
                  <a:pt x="58" y="7"/>
                </a:cubicBezTo>
                <a:cubicBezTo>
                  <a:pt x="58" y="7"/>
                  <a:pt x="59" y="8"/>
                  <a:pt x="59" y="9"/>
                </a:cubicBezTo>
                <a:cubicBezTo>
                  <a:pt x="59" y="10"/>
                  <a:pt x="58" y="11"/>
                  <a:pt x="58" y="12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192632"/>
              </a:solidFill>
            </a:endParaRPr>
          </a:p>
        </p:txBody>
      </p:sp>
      <p:sp>
        <p:nvSpPr>
          <p:cNvPr id="61" name="Freeform 29"/>
          <p:cNvSpPr>
            <a:spLocks/>
          </p:cNvSpPr>
          <p:nvPr userDrawn="1"/>
        </p:nvSpPr>
        <p:spPr bwMode="auto">
          <a:xfrm>
            <a:off x="13319279" y="9265444"/>
            <a:ext cx="530705" cy="409519"/>
          </a:xfrm>
          <a:custGeom>
            <a:avLst/>
            <a:gdLst/>
            <a:ahLst/>
            <a:cxnLst>
              <a:cxn ang="0">
                <a:pos x="58" y="12"/>
              </a:cxn>
              <a:cxn ang="0">
                <a:pos x="30" y="39"/>
              </a:cxn>
              <a:cxn ang="0">
                <a:pos x="25" y="44"/>
              </a:cxn>
              <a:cxn ang="0">
                <a:pos x="23" y="45"/>
              </a:cxn>
              <a:cxn ang="0">
                <a:pos x="20" y="44"/>
              </a:cxn>
              <a:cxn ang="0">
                <a:pos x="15" y="39"/>
              </a:cxn>
              <a:cxn ang="0">
                <a:pos x="1" y="26"/>
              </a:cxn>
              <a:cxn ang="0">
                <a:pos x="0" y="23"/>
              </a:cxn>
              <a:cxn ang="0">
                <a:pos x="1" y="20"/>
              </a:cxn>
              <a:cxn ang="0">
                <a:pos x="6" y="15"/>
              </a:cxn>
              <a:cxn ang="0">
                <a:pos x="9" y="14"/>
              </a:cxn>
              <a:cxn ang="0">
                <a:pos x="11" y="15"/>
              </a:cxn>
              <a:cxn ang="0">
                <a:pos x="23" y="26"/>
              </a:cxn>
              <a:cxn ang="0">
                <a:pos x="47" y="1"/>
              </a:cxn>
              <a:cxn ang="0">
                <a:pos x="50" y="0"/>
              </a:cxn>
              <a:cxn ang="0">
                <a:pos x="53" y="1"/>
              </a:cxn>
              <a:cxn ang="0">
                <a:pos x="58" y="7"/>
              </a:cxn>
              <a:cxn ang="0">
                <a:pos x="59" y="9"/>
              </a:cxn>
              <a:cxn ang="0">
                <a:pos x="58" y="12"/>
              </a:cxn>
            </a:cxnLst>
            <a:rect l="0" t="0" r="r" b="b"/>
            <a:pathLst>
              <a:path w="59" h="45">
                <a:moveTo>
                  <a:pt x="58" y="12"/>
                </a:moveTo>
                <a:cubicBezTo>
                  <a:pt x="30" y="39"/>
                  <a:pt x="30" y="39"/>
                  <a:pt x="30" y="39"/>
                </a:cubicBezTo>
                <a:cubicBezTo>
                  <a:pt x="25" y="44"/>
                  <a:pt x="25" y="44"/>
                  <a:pt x="25" y="44"/>
                </a:cubicBezTo>
                <a:cubicBezTo>
                  <a:pt x="24" y="45"/>
                  <a:pt x="24" y="45"/>
                  <a:pt x="23" y="45"/>
                </a:cubicBezTo>
                <a:cubicBezTo>
                  <a:pt x="22" y="45"/>
                  <a:pt x="21" y="45"/>
                  <a:pt x="20" y="44"/>
                </a:cubicBezTo>
                <a:cubicBezTo>
                  <a:pt x="15" y="39"/>
                  <a:pt x="15" y="39"/>
                  <a:pt x="15" y="39"/>
                </a:cubicBezTo>
                <a:cubicBezTo>
                  <a:pt x="1" y="26"/>
                  <a:pt x="1" y="26"/>
                  <a:pt x="1" y="26"/>
                </a:cubicBezTo>
                <a:cubicBezTo>
                  <a:pt x="0" y="25"/>
                  <a:pt x="0" y="24"/>
                  <a:pt x="0" y="23"/>
                </a:cubicBezTo>
                <a:cubicBezTo>
                  <a:pt x="0" y="22"/>
                  <a:pt x="0" y="21"/>
                  <a:pt x="1" y="20"/>
                </a:cubicBezTo>
                <a:cubicBezTo>
                  <a:pt x="6" y="15"/>
                  <a:pt x="6" y="15"/>
                  <a:pt x="6" y="15"/>
                </a:cubicBezTo>
                <a:cubicBezTo>
                  <a:pt x="7" y="14"/>
                  <a:pt x="8" y="14"/>
                  <a:pt x="9" y="14"/>
                </a:cubicBezTo>
                <a:cubicBezTo>
                  <a:pt x="10" y="14"/>
                  <a:pt x="11" y="14"/>
                  <a:pt x="11" y="15"/>
                </a:cubicBezTo>
                <a:cubicBezTo>
                  <a:pt x="23" y="26"/>
                  <a:pt x="23" y="26"/>
                  <a:pt x="23" y="26"/>
                </a:cubicBezTo>
                <a:cubicBezTo>
                  <a:pt x="47" y="1"/>
                  <a:pt x="47" y="1"/>
                  <a:pt x="47" y="1"/>
                </a:cubicBezTo>
                <a:cubicBezTo>
                  <a:pt x="48" y="1"/>
                  <a:pt x="49" y="0"/>
                  <a:pt x="50" y="0"/>
                </a:cubicBezTo>
                <a:cubicBezTo>
                  <a:pt x="51" y="0"/>
                  <a:pt x="52" y="1"/>
                  <a:pt x="53" y="1"/>
                </a:cubicBezTo>
                <a:cubicBezTo>
                  <a:pt x="58" y="7"/>
                  <a:pt x="58" y="7"/>
                  <a:pt x="58" y="7"/>
                </a:cubicBezTo>
                <a:cubicBezTo>
                  <a:pt x="58" y="7"/>
                  <a:pt x="59" y="8"/>
                  <a:pt x="59" y="9"/>
                </a:cubicBezTo>
                <a:cubicBezTo>
                  <a:pt x="59" y="10"/>
                  <a:pt x="58" y="11"/>
                  <a:pt x="58" y="12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192632"/>
              </a:solidFill>
            </a:endParaRPr>
          </a:p>
        </p:txBody>
      </p:sp>
      <p:sp>
        <p:nvSpPr>
          <p:cNvPr id="62" name="Freeform 29"/>
          <p:cNvSpPr>
            <a:spLocks/>
          </p:cNvSpPr>
          <p:nvPr userDrawn="1"/>
        </p:nvSpPr>
        <p:spPr bwMode="auto">
          <a:xfrm>
            <a:off x="13319279" y="11501735"/>
            <a:ext cx="530705" cy="409519"/>
          </a:xfrm>
          <a:custGeom>
            <a:avLst/>
            <a:gdLst/>
            <a:ahLst/>
            <a:cxnLst>
              <a:cxn ang="0">
                <a:pos x="58" y="12"/>
              </a:cxn>
              <a:cxn ang="0">
                <a:pos x="30" y="39"/>
              </a:cxn>
              <a:cxn ang="0">
                <a:pos x="25" y="44"/>
              </a:cxn>
              <a:cxn ang="0">
                <a:pos x="23" y="45"/>
              </a:cxn>
              <a:cxn ang="0">
                <a:pos x="20" y="44"/>
              </a:cxn>
              <a:cxn ang="0">
                <a:pos x="15" y="39"/>
              </a:cxn>
              <a:cxn ang="0">
                <a:pos x="1" y="26"/>
              </a:cxn>
              <a:cxn ang="0">
                <a:pos x="0" y="23"/>
              </a:cxn>
              <a:cxn ang="0">
                <a:pos x="1" y="20"/>
              </a:cxn>
              <a:cxn ang="0">
                <a:pos x="6" y="15"/>
              </a:cxn>
              <a:cxn ang="0">
                <a:pos x="9" y="14"/>
              </a:cxn>
              <a:cxn ang="0">
                <a:pos x="11" y="15"/>
              </a:cxn>
              <a:cxn ang="0">
                <a:pos x="23" y="26"/>
              </a:cxn>
              <a:cxn ang="0">
                <a:pos x="47" y="1"/>
              </a:cxn>
              <a:cxn ang="0">
                <a:pos x="50" y="0"/>
              </a:cxn>
              <a:cxn ang="0">
                <a:pos x="53" y="1"/>
              </a:cxn>
              <a:cxn ang="0">
                <a:pos x="58" y="7"/>
              </a:cxn>
              <a:cxn ang="0">
                <a:pos x="59" y="9"/>
              </a:cxn>
              <a:cxn ang="0">
                <a:pos x="58" y="12"/>
              </a:cxn>
            </a:cxnLst>
            <a:rect l="0" t="0" r="r" b="b"/>
            <a:pathLst>
              <a:path w="59" h="45">
                <a:moveTo>
                  <a:pt x="58" y="12"/>
                </a:moveTo>
                <a:cubicBezTo>
                  <a:pt x="30" y="39"/>
                  <a:pt x="30" y="39"/>
                  <a:pt x="30" y="39"/>
                </a:cubicBezTo>
                <a:cubicBezTo>
                  <a:pt x="25" y="44"/>
                  <a:pt x="25" y="44"/>
                  <a:pt x="25" y="44"/>
                </a:cubicBezTo>
                <a:cubicBezTo>
                  <a:pt x="24" y="45"/>
                  <a:pt x="24" y="45"/>
                  <a:pt x="23" y="45"/>
                </a:cubicBezTo>
                <a:cubicBezTo>
                  <a:pt x="22" y="45"/>
                  <a:pt x="21" y="45"/>
                  <a:pt x="20" y="44"/>
                </a:cubicBezTo>
                <a:cubicBezTo>
                  <a:pt x="15" y="39"/>
                  <a:pt x="15" y="39"/>
                  <a:pt x="15" y="39"/>
                </a:cubicBezTo>
                <a:cubicBezTo>
                  <a:pt x="1" y="26"/>
                  <a:pt x="1" y="26"/>
                  <a:pt x="1" y="26"/>
                </a:cubicBezTo>
                <a:cubicBezTo>
                  <a:pt x="0" y="25"/>
                  <a:pt x="0" y="24"/>
                  <a:pt x="0" y="23"/>
                </a:cubicBezTo>
                <a:cubicBezTo>
                  <a:pt x="0" y="22"/>
                  <a:pt x="0" y="21"/>
                  <a:pt x="1" y="20"/>
                </a:cubicBezTo>
                <a:cubicBezTo>
                  <a:pt x="6" y="15"/>
                  <a:pt x="6" y="15"/>
                  <a:pt x="6" y="15"/>
                </a:cubicBezTo>
                <a:cubicBezTo>
                  <a:pt x="7" y="14"/>
                  <a:pt x="8" y="14"/>
                  <a:pt x="9" y="14"/>
                </a:cubicBezTo>
                <a:cubicBezTo>
                  <a:pt x="10" y="14"/>
                  <a:pt x="11" y="14"/>
                  <a:pt x="11" y="15"/>
                </a:cubicBezTo>
                <a:cubicBezTo>
                  <a:pt x="23" y="26"/>
                  <a:pt x="23" y="26"/>
                  <a:pt x="23" y="26"/>
                </a:cubicBezTo>
                <a:cubicBezTo>
                  <a:pt x="47" y="1"/>
                  <a:pt x="47" y="1"/>
                  <a:pt x="47" y="1"/>
                </a:cubicBezTo>
                <a:cubicBezTo>
                  <a:pt x="48" y="1"/>
                  <a:pt x="49" y="0"/>
                  <a:pt x="50" y="0"/>
                </a:cubicBezTo>
                <a:cubicBezTo>
                  <a:pt x="51" y="0"/>
                  <a:pt x="52" y="1"/>
                  <a:pt x="53" y="1"/>
                </a:cubicBezTo>
                <a:cubicBezTo>
                  <a:pt x="58" y="7"/>
                  <a:pt x="58" y="7"/>
                  <a:pt x="58" y="7"/>
                </a:cubicBezTo>
                <a:cubicBezTo>
                  <a:pt x="58" y="7"/>
                  <a:pt x="59" y="8"/>
                  <a:pt x="59" y="9"/>
                </a:cubicBezTo>
                <a:cubicBezTo>
                  <a:pt x="59" y="10"/>
                  <a:pt x="58" y="11"/>
                  <a:pt x="58" y="12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192632"/>
              </a:solidFill>
            </a:endParaRPr>
          </a:p>
        </p:txBody>
      </p:sp>
      <p:sp>
        <p:nvSpPr>
          <p:cNvPr id="63" name="Title 18"/>
          <p:cNvSpPr>
            <a:spLocks noGrp="1"/>
          </p:cNvSpPr>
          <p:nvPr>
            <p:ph type="title"/>
          </p:nvPr>
        </p:nvSpPr>
        <p:spPr>
          <a:xfrm>
            <a:off x="12812197" y="413059"/>
            <a:ext cx="8288081" cy="16596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64" name="Text Placeholder 20"/>
          <p:cNvSpPr>
            <a:spLocks noGrp="1"/>
          </p:cNvSpPr>
          <p:nvPr>
            <p:ph type="body" sz="quarter" idx="16"/>
          </p:nvPr>
        </p:nvSpPr>
        <p:spPr>
          <a:xfrm>
            <a:off x="14611350" y="4346575"/>
            <a:ext cx="9088438" cy="1463675"/>
          </a:xfrm>
        </p:spPr>
        <p:txBody>
          <a:bodyPr>
            <a:normAutofit/>
          </a:bodyPr>
          <a:lstStyle>
            <a:lvl1pPr>
              <a:defRPr sz="3200" b="1"/>
            </a:lvl1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5" name="Text Placeholder 20"/>
          <p:cNvSpPr>
            <a:spLocks noGrp="1"/>
          </p:cNvSpPr>
          <p:nvPr>
            <p:ph type="body" sz="quarter" idx="17"/>
          </p:nvPr>
        </p:nvSpPr>
        <p:spPr>
          <a:xfrm>
            <a:off x="14611350" y="6579845"/>
            <a:ext cx="9088438" cy="1463675"/>
          </a:xfrm>
        </p:spPr>
        <p:txBody>
          <a:bodyPr>
            <a:normAutofit/>
          </a:bodyPr>
          <a:lstStyle>
            <a:lvl1pPr>
              <a:defRPr sz="3200" b="1"/>
            </a:lvl1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6" name="Text Placeholder 20"/>
          <p:cNvSpPr>
            <a:spLocks noGrp="1"/>
          </p:cNvSpPr>
          <p:nvPr>
            <p:ph type="body" sz="quarter" idx="18"/>
          </p:nvPr>
        </p:nvSpPr>
        <p:spPr>
          <a:xfrm>
            <a:off x="14611350" y="8766708"/>
            <a:ext cx="9088438" cy="1463675"/>
          </a:xfrm>
        </p:spPr>
        <p:txBody>
          <a:bodyPr>
            <a:normAutofit/>
          </a:bodyPr>
          <a:lstStyle>
            <a:lvl1pPr>
              <a:defRPr sz="3200" b="1"/>
            </a:lvl1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7" name="Text Placeholder 20"/>
          <p:cNvSpPr>
            <a:spLocks noGrp="1"/>
          </p:cNvSpPr>
          <p:nvPr>
            <p:ph type="body" sz="quarter" idx="19"/>
          </p:nvPr>
        </p:nvSpPr>
        <p:spPr>
          <a:xfrm>
            <a:off x="14611350" y="10953571"/>
            <a:ext cx="9088438" cy="1463675"/>
          </a:xfrm>
        </p:spPr>
        <p:txBody>
          <a:bodyPr>
            <a:normAutofit/>
          </a:bodyPr>
          <a:lstStyle>
            <a:lvl1pPr>
              <a:defRPr sz="3200" b="1"/>
            </a:lvl1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8" name="Text Placeholder 26"/>
          <p:cNvSpPr>
            <a:spLocks noGrp="1"/>
          </p:cNvSpPr>
          <p:nvPr>
            <p:ph type="body" sz="quarter" idx="20"/>
          </p:nvPr>
        </p:nvSpPr>
        <p:spPr>
          <a:xfrm>
            <a:off x="12812713" y="2519363"/>
            <a:ext cx="10887075" cy="1492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C169C07-61EF-473E-901E-2C323222C106}"/>
              </a:ext>
            </a:extLst>
          </p:cNvPr>
          <p:cNvSpPr/>
          <p:nvPr userDrawn="1"/>
        </p:nvSpPr>
        <p:spPr>
          <a:xfrm>
            <a:off x="13031787" y="2362200"/>
            <a:ext cx="4273492" cy="11342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954797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5" grpId="0" animBg="1"/>
      <p:bldP spid="56" grpId="0" animBg="1"/>
      <p:bldP spid="57" grpId="0" animBg="1"/>
      <p:bldP spid="58" grpId="0" animBg="1"/>
      <p:bldP spid="63" grpId="0"/>
      <p:bldP spid="6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5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6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7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8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7" grpId="0" animBg="1"/>
    </p:bld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ortfolio Thr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0AECE63A-7D81-4DDC-B972-388164F7B63B}"/>
              </a:ext>
            </a:extLst>
          </p:cNvPr>
          <p:cNvSpPr/>
          <p:nvPr userDrawn="1"/>
        </p:nvSpPr>
        <p:spPr>
          <a:xfrm>
            <a:off x="0" y="6324600"/>
            <a:ext cx="24387175" cy="74676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/>
          </a:p>
        </p:txBody>
      </p:sp>
      <p:sp>
        <p:nvSpPr>
          <p:cNvPr id="37" name="Picture Placeholder 13"/>
          <p:cNvSpPr>
            <a:spLocks noGrp="1" noChangeAspect="1"/>
          </p:cNvSpPr>
          <p:nvPr>
            <p:ph type="pic" sz="quarter" idx="15"/>
          </p:nvPr>
        </p:nvSpPr>
        <p:spPr>
          <a:xfrm>
            <a:off x="2808158" y="2936602"/>
            <a:ext cx="2292605" cy="2290213"/>
          </a:xfrm>
          <a:effectLst/>
        </p:spPr>
        <p:txBody>
          <a:bodyPr rtlCol="0">
            <a:normAutofit/>
          </a:bodyPr>
          <a:lstStyle>
            <a:lvl1pPr marL="0" indent="0">
              <a:buNone/>
              <a:defRPr sz="14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38" name="Picture Placeholder 13"/>
          <p:cNvSpPr>
            <a:spLocks noGrp="1" noChangeAspect="1"/>
          </p:cNvSpPr>
          <p:nvPr>
            <p:ph type="pic" sz="quarter" idx="16"/>
          </p:nvPr>
        </p:nvSpPr>
        <p:spPr>
          <a:xfrm>
            <a:off x="5133020" y="2936602"/>
            <a:ext cx="2292605" cy="2290213"/>
          </a:xfrm>
          <a:effectLst/>
        </p:spPr>
        <p:txBody>
          <a:bodyPr rtlCol="0">
            <a:normAutofit/>
          </a:bodyPr>
          <a:lstStyle>
            <a:lvl1pPr marL="0" indent="0">
              <a:buNone/>
              <a:defRPr sz="14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40" name="Picture Placeholder 13"/>
          <p:cNvSpPr>
            <a:spLocks noGrp="1" noChangeAspect="1"/>
          </p:cNvSpPr>
          <p:nvPr>
            <p:ph type="pic" sz="quarter" idx="18"/>
          </p:nvPr>
        </p:nvSpPr>
        <p:spPr>
          <a:xfrm>
            <a:off x="2808158" y="5259069"/>
            <a:ext cx="2292605" cy="2290213"/>
          </a:xfrm>
          <a:effectLst/>
        </p:spPr>
        <p:txBody>
          <a:bodyPr rtlCol="0">
            <a:normAutofit/>
          </a:bodyPr>
          <a:lstStyle>
            <a:lvl1pPr marL="0" indent="0">
              <a:buNone/>
              <a:defRPr sz="14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41" name="Picture Placeholder 13"/>
          <p:cNvSpPr>
            <a:spLocks noGrp="1" noChangeAspect="1"/>
          </p:cNvSpPr>
          <p:nvPr>
            <p:ph type="pic" sz="quarter" idx="19"/>
          </p:nvPr>
        </p:nvSpPr>
        <p:spPr>
          <a:xfrm>
            <a:off x="5133020" y="5259069"/>
            <a:ext cx="2292605" cy="2290213"/>
          </a:xfrm>
          <a:effectLst/>
        </p:spPr>
        <p:txBody>
          <a:bodyPr rtlCol="0">
            <a:normAutofit/>
          </a:bodyPr>
          <a:lstStyle>
            <a:lvl1pPr marL="0" indent="0">
              <a:buNone/>
              <a:defRPr sz="14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42" name="Picture Placeholder 13"/>
          <p:cNvSpPr>
            <a:spLocks noGrp="1" noChangeAspect="1"/>
          </p:cNvSpPr>
          <p:nvPr>
            <p:ph type="pic" sz="quarter" idx="20"/>
          </p:nvPr>
        </p:nvSpPr>
        <p:spPr>
          <a:xfrm>
            <a:off x="14437954" y="2930362"/>
            <a:ext cx="2292605" cy="2290213"/>
          </a:xfrm>
          <a:effectLst/>
        </p:spPr>
        <p:txBody>
          <a:bodyPr rtlCol="0">
            <a:normAutofit/>
          </a:bodyPr>
          <a:lstStyle>
            <a:lvl1pPr marL="0" indent="0">
              <a:buNone/>
              <a:defRPr sz="14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43" name="Picture Placeholder 13"/>
          <p:cNvSpPr>
            <a:spLocks noGrp="1" noChangeAspect="1"/>
          </p:cNvSpPr>
          <p:nvPr>
            <p:ph type="pic" sz="quarter" idx="21"/>
          </p:nvPr>
        </p:nvSpPr>
        <p:spPr>
          <a:xfrm>
            <a:off x="16771529" y="2930362"/>
            <a:ext cx="2292605" cy="2290213"/>
          </a:xfrm>
          <a:effectLst/>
        </p:spPr>
        <p:txBody>
          <a:bodyPr rtlCol="0">
            <a:normAutofit/>
          </a:bodyPr>
          <a:lstStyle>
            <a:lvl1pPr marL="0" indent="0">
              <a:buNone/>
              <a:defRPr sz="14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44" name="Picture Placeholder 13"/>
          <p:cNvSpPr>
            <a:spLocks noGrp="1" noChangeAspect="1"/>
          </p:cNvSpPr>
          <p:nvPr>
            <p:ph type="pic" sz="quarter" idx="22"/>
          </p:nvPr>
        </p:nvSpPr>
        <p:spPr>
          <a:xfrm>
            <a:off x="19096391" y="2930362"/>
            <a:ext cx="2292605" cy="2290213"/>
          </a:xfrm>
          <a:effectLst/>
        </p:spPr>
        <p:txBody>
          <a:bodyPr rtlCol="0">
            <a:normAutofit/>
          </a:bodyPr>
          <a:lstStyle>
            <a:lvl1pPr marL="0" indent="0">
              <a:buNone/>
              <a:defRPr sz="14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45" name="Picture Placeholder 13"/>
          <p:cNvSpPr>
            <a:spLocks noGrp="1" noChangeAspect="1"/>
          </p:cNvSpPr>
          <p:nvPr>
            <p:ph type="pic" sz="quarter" idx="23"/>
          </p:nvPr>
        </p:nvSpPr>
        <p:spPr>
          <a:xfrm>
            <a:off x="14437954" y="5252829"/>
            <a:ext cx="2292605" cy="2290213"/>
          </a:xfrm>
          <a:effectLst/>
        </p:spPr>
        <p:txBody>
          <a:bodyPr rtlCol="0">
            <a:normAutofit/>
          </a:bodyPr>
          <a:lstStyle>
            <a:lvl1pPr marL="0" indent="0">
              <a:buNone/>
              <a:defRPr sz="14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46" name="Picture Placeholder 13"/>
          <p:cNvSpPr>
            <a:spLocks noGrp="1" noChangeAspect="1"/>
          </p:cNvSpPr>
          <p:nvPr>
            <p:ph type="pic" sz="quarter" idx="24"/>
          </p:nvPr>
        </p:nvSpPr>
        <p:spPr>
          <a:xfrm>
            <a:off x="16771529" y="5252829"/>
            <a:ext cx="2292605" cy="2290213"/>
          </a:xfrm>
          <a:effectLst/>
        </p:spPr>
        <p:txBody>
          <a:bodyPr rtlCol="0">
            <a:normAutofit/>
          </a:bodyPr>
          <a:lstStyle>
            <a:lvl1pPr marL="0" indent="0">
              <a:buNone/>
              <a:defRPr sz="14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47" name="Picture Placeholder 13"/>
          <p:cNvSpPr>
            <a:spLocks noGrp="1" noChangeAspect="1"/>
          </p:cNvSpPr>
          <p:nvPr>
            <p:ph type="pic" sz="quarter" idx="25"/>
          </p:nvPr>
        </p:nvSpPr>
        <p:spPr>
          <a:xfrm>
            <a:off x="19096391" y="5252829"/>
            <a:ext cx="2292605" cy="2290213"/>
          </a:xfrm>
          <a:effectLst/>
        </p:spPr>
        <p:txBody>
          <a:bodyPr rtlCol="0">
            <a:normAutofit/>
          </a:bodyPr>
          <a:lstStyle>
            <a:lvl1pPr marL="0" indent="0">
              <a:buNone/>
              <a:defRPr sz="14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48" name="Picture Placeholder 13"/>
          <p:cNvSpPr>
            <a:spLocks noGrp="1" noChangeAspect="1"/>
          </p:cNvSpPr>
          <p:nvPr>
            <p:ph type="pic" sz="quarter" idx="26"/>
          </p:nvPr>
        </p:nvSpPr>
        <p:spPr>
          <a:xfrm>
            <a:off x="7454657" y="2936602"/>
            <a:ext cx="2292605" cy="2290213"/>
          </a:xfrm>
          <a:effectLst/>
        </p:spPr>
        <p:txBody>
          <a:bodyPr rtlCol="0">
            <a:normAutofit/>
          </a:bodyPr>
          <a:lstStyle>
            <a:lvl1pPr marL="0" indent="0">
              <a:buNone/>
              <a:defRPr sz="14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49" name="Picture Placeholder 13"/>
          <p:cNvSpPr>
            <a:spLocks noGrp="1" noChangeAspect="1"/>
          </p:cNvSpPr>
          <p:nvPr>
            <p:ph type="pic" sz="quarter" idx="27"/>
          </p:nvPr>
        </p:nvSpPr>
        <p:spPr>
          <a:xfrm>
            <a:off x="9788229" y="2936602"/>
            <a:ext cx="2292605" cy="2290213"/>
          </a:xfrm>
          <a:effectLst/>
        </p:spPr>
        <p:txBody>
          <a:bodyPr rtlCol="0">
            <a:normAutofit/>
          </a:bodyPr>
          <a:lstStyle>
            <a:lvl1pPr marL="0" indent="0">
              <a:buNone/>
              <a:defRPr sz="14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50" name="Picture Placeholder 13"/>
          <p:cNvSpPr>
            <a:spLocks noGrp="1" noChangeAspect="1"/>
          </p:cNvSpPr>
          <p:nvPr>
            <p:ph type="pic" sz="quarter" idx="28"/>
          </p:nvPr>
        </p:nvSpPr>
        <p:spPr>
          <a:xfrm>
            <a:off x="12113092" y="2936602"/>
            <a:ext cx="2292605" cy="2290213"/>
          </a:xfrm>
          <a:effectLst/>
        </p:spPr>
        <p:txBody>
          <a:bodyPr rtlCol="0">
            <a:normAutofit/>
          </a:bodyPr>
          <a:lstStyle>
            <a:lvl1pPr marL="0" indent="0">
              <a:buNone/>
              <a:defRPr sz="14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51" name="Picture Placeholder 13"/>
          <p:cNvSpPr>
            <a:spLocks noGrp="1" noChangeAspect="1"/>
          </p:cNvSpPr>
          <p:nvPr>
            <p:ph type="pic" sz="quarter" idx="29"/>
          </p:nvPr>
        </p:nvSpPr>
        <p:spPr>
          <a:xfrm>
            <a:off x="7454657" y="5259069"/>
            <a:ext cx="2292605" cy="2290213"/>
          </a:xfrm>
          <a:effectLst/>
        </p:spPr>
        <p:txBody>
          <a:bodyPr rtlCol="0">
            <a:normAutofit/>
          </a:bodyPr>
          <a:lstStyle>
            <a:lvl1pPr marL="0" indent="0">
              <a:buNone/>
              <a:defRPr sz="14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52" name="Picture Placeholder 13"/>
          <p:cNvSpPr>
            <a:spLocks noGrp="1" noChangeAspect="1"/>
          </p:cNvSpPr>
          <p:nvPr>
            <p:ph type="pic" sz="quarter" idx="30"/>
          </p:nvPr>
        </p:nvSpPr>
        <p:spPr>
          <a:xfrm>
            <a:off x="9788229" y="5259069"/>
            <a:ext cx="2292605" cy="2290213"/>
          </a:xfrm>
          <a:effectLst/>
        </p:spPr>
        <p:txBody>
          <a:bodyPr rtlCol="0">
            <a:normAutofit/>
          </a:bodyPr>
          <a:lstStyle>
            <a:lvl1pPr marL="0" indent="0">
              <a:buNone/>
              <a:defRPr sz="14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53" name="Picture Placeholder 13"/>
          <p:cNvSpPr>
            <a:spLocks noGrp="1" noChangeAspect="1"/>
          </p:cNvSpPr>
          <p:nvPr>
            <p:ph type="pic" sz="quarter" idx="31"/>
          </p:nvPr>
        </p:nvSpPr>
        <p:spPr>
          <a:xfrm>
            <a:off x="12113092" y="5259069"/>
            <a:ext cx="2292605" cy="2290213"/>
          </a:xfrm>
          <a:effectLst/>
        </p:spPr>
        <p:txBody>
          <a:bodyPr rtlCol="0">
            <a:normAutofit/>
          </a:bodyPr>
          <a:lstStyle>
            <a:lvl1pPr marL="0" indent="0">
              <a:buNone/>
              <a:defRPr sz="14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2"/>
          </p:nvPr>
        </p:nvSpPr>
        <p:spPr>
          <a:xfrm>
            <a:off x="1592583" y="8472844"/>
            <a:ext cx="21342350" cy="457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1592263" y="1680565"/>
            <a:ext cx="19508787" cy="974725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AU"/>
              <a:t>Write your great subtitle here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278A5C5-E8DF-42B8-B855-4554D89BA317}"/>
              </a:ext>
            </a:extLst>
          </p:cNvPr>
          <p:cNvSpPr/>
          <p:nvPr userDrawn="1"/>
        </p:nvSpPr>
        <p:spPr>
          <a:xfrm>
            <a:off x="1830387" y="1410577"/>
            <a:ext cx="4273492" cy="11342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887286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2" grpId="0" animBg="1"/>
    </p:bld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act 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2103438"/>
            <a:ext cx="24387175" cy="7259637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1447135" y="0"/>
            <a:ext cx="4991138" cy="265829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144025"/>
      </p:ext>
    </p:extLst>
  </p:cSld>
  <p:clrMapOvr>
    <a:masterClrMapping/>
  </p:clrMapOvr>
  <p:transition spd="slow">
    <p:push dir="r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Macbook A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2"/>
          <p:cNvSpPr>
            <a:spLocks noGrp="1"/>
          </p:cNvSpPr>
          <p:nvPr>
            <p:ph type="pic" sz="quarter" idx="14"/>
          </p:nvPr>
        </p:nvSpPr>
        <p:spPr>
          <a:xfrm>
            <a:off x="-23091" y="-69283"/>
            <a:ext cx="24427008" cy="6616840"/>
          </a:xfrm>
        </p:spPr>
        <p:txBody>
          <a:bodyPr>
            <a:normAutofit/>
          </a:bodyPr>
          <a:lstStyle>
            <a:lvl1pPr marL="0" indent="0">
              <a:buNone/>
              <a:defRPr sz="3200">
                <a:latin typeface="Calibri Light"/>
                <a:cs typeface="Calibri Light"/>
              </a:defRPr>
            </a:lvl1pPr>
          </a:lstStyle>
          <a:p>
            <a:endParaRPr lang="id-ID"/>
          </a:p>
        </p:txBody>
      </p:sp>
      <p:sp>
        <p:nvSpPr>
          <p:cNvPr id="7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7845664" y="4433661"/>
            <a:ext cx="8684792" cy="5500561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843881"/>
      </p:ext>
    </p:extLst>
  </p:cSld>
  <p:clrMapOvr>
    <a:masterClrMapping/>
  </p:clrMapOvr>
  <p:transition spd="slow">
    <p:push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4 section square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6BF34-BEB8-4F91-8995-B44F6BD4263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Today’s Agenda</a:t>
            </a:r>
            <a:endParaRPr lang="en-AU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82C4F61-EAEC-4F49-95AD-635BA7B7FAF0}"/>
              </a:ext>
            </a:extLst>
          </p:cNvPr>
          <p:cNvSpPr/>
          <p:nvPr userDrawn="1"/>
        </p:nvSpPr>
        <p:spPr>
          <a:xfrm>
            <a:off x="1830387" y="1410577"/>
            <a:ext cx="4273492" cy="11342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B7C14BC-4826-4E8D-A69A-F1381B35B84E}"/>
              </a:ext>
            </a:extLst>
          </p:cNvPr>
          <p:cNvSpPr/>
          <p:nvPr userDrawn="1"/>
        </p:nvSpPr>
        <p:spPr>
          <a:xfrm>
            <a:off x="-379413" y="2438400"/>
            <a:ext cx="25755600" cy="5748528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/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77080917-51D0-4B19-B57C-6BCE6BC31F7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-760413" y="4038600"/>
            <a:ext cx="4267201" cy="4495800"/>
          </a:xfrm>
        </p:spPr>
        <p:txBody>
          <a:bodyPr>
            <a:noAutofit/>
          </a:bodyPr>
          <a:lstStyle>
            <a:lvl1pPr>
              <a:defRPr sz="35000">
                <a:solidFill>
                  <a:schemeClr val="bg1">
                    <a:alpha val="38000"/>
                  </a:schemeClr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en-AU" sz="35000">
                <a:latin typeface="Arial Black" panose="020B0A04020102020204" pitchFamily="34" charset="0"/>
              </a:rPr>
              <a:t>1</a:t>
            </a:r>
            <a:endParaRPr lang="en-AU"/>
          </a:p>
        </p:txBody>
      </p:sp>
      <p:sp>
        <p:nvSpPr>
          <p:cNvPr id="7" name="Text Placeholder 12">
            <a:extLst>
              <a:ext uri="{FF2B5EF4-FFF2-40B4-BE49-F238E27FC236}">
                <a16:creationId xmlns:a16="http://schemas.microsoft.com/office/drawing/2014/main" id="{99E6B560-19FE-4C1D-B1BF-9A9583178EE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022974" y="4038600"/>
            <a:ext cx="4267201" cy="4495800"/>
          </a:xfrm>
        </p:spPr>
        <p:txBody>
          <a:bodyPr>
            <a:noAutofit/>
          </a:bodyPr>
          <a:lstStyle>
            <a:lvl1pPr>
              <a:defRPr sz="35000">
                <a:solidFill>
                  <a:schemeClr val="bg1">
                    <a:alpha val="38000"/>
                  </a:schemeClr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en-AU" sz="35000">
                <a:latin typeface="Arial Black" panose="020B0A04020102020204" pitchFamily="34" charset="0"/>
              </a:rPr>
              <a:t>2</a:t>
            </a:r>
            <a:endParaRPr lang="en-AU"/>
          </a:p>
        </p:txBody>
      </p:sp>
      <p:sp>
        <p:nvSpPr>
          <p:cNvPr id="9" name="Section title 1">
            <a:extLst>
              <a:ext uri="{FF2B5EF4-FFF2-40B4-BE49-F238E27FC236}">
                <a16:creationId xmlns:a16="http://schemas.microsoft.com/office/drawing/2014/main" id="{4D8149A4-89F8-4ADF-A77F-7546CDB5B5F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7788" y="3276600"/>
            <a:ext cx="4953000" cy="3505200"/>
          </a:xfrm>
        </p:spPr>
        <p:txBody>
          <a:bodyPr>
            <a:noAutofit/>
          </a:bodyPr>
          <a:lstStyle>
            <a:lvl1pPr>
              <a:defRPr sz="4000">
                <a:solidFill>
                  <a:schemeClr val="bg1"/>
                </a:solidFill>
              </a:defRPr>
            </a:lvl1pPr>
            <a:lvl2pPr>
              <a:defRPr sz="3000">
                <a:solidFill>
                  <a:schemeClr val="bg1"/>
                </a:solidFill>
              </a:defRPr>
            </a:lvl2pPr>
            <a:lvl3pPr>
              <a:defRPr sz="3000">
                <a:solidFill>
                  <a:schemeClr val="bg1"/>
                </a:solidFill>
              </a:defRPr>
            </a:lvl3pPr>
            <a:lvl4pPr>
              <a:defRPr sz="3000">
                <a:solidFill>
                  <a:schemeClr val="bg1"/>
                </a:solidFill>
              </a:defRPr>
            </a:lvl4pPr>
            <a:lvl5pPr>
              <a:defRPr sz="3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About Position Partners	</a:t>
            </a:r>
            <a:endParaRPr lang="en-AU"/>
          </a:p>
        </p:txBody>
      </p:sp>
      <p:sp>
        <p:nvSpPr>
          <p:cNvPr id="10" name="Section title 2">
            <a:extLst>
              <a:ext uri="{FF2B5EF4-FFF2-40B4-BE49-F238E27FC236}">
                <a16:creationId xmlns:a16="http://schemas.microsoft.com/office/drawing/2014/main" id="{3FD882D6-6039-4D72-8810-E53B506E9CF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861175" y="3276600"/>
            <a:ext cx="4953000" cy="3505200"/>
          </a:xfrm>
        </p:spPr>
        <p:txBody>
          <a:bodyPr>
            <a:noAutofit/>
          </a:bodyPr>
          <a:lstStyle>
            <a:lvl1pPr>
              <a:defRPr sz="4000">
                <a:solidFill>
                  <a:schemeClr val="bg1"/>
                </a:solidFill>
              </a:defRPr>
            </a:lvl1pPr>
            <a:lvl2pPr>
              <a:defRPr sz="3000">
                <a:solidFill>
                  <a:schemeClr val="bg1"/>
                </a:solidFill>
              </a:defRPr>
            </a:lvl2pPr>
            <a:lvl3pPr>
              <a:defRPr sz="3000">
                <a:solidFill>
                  <a:schemeClr val="bg1"/>
                </a:solidFill>
              </a:defRPr>
            </a:lvl3pPr>
            <a:lvl4pPr>
              <a:defRPr sz="3000">
                <a:solidFill>
                  <a:schemeClr val="bg1"/>
                </a:solidFill>
              </a:defRPr>
            </a:lvl4pPr>
            <a:lvl5pPr>
              <a:defRPr sz="3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Challenges &amp; desired outcomes	</a:t>
            </a:r>
            <a:endParaRPr lang="en-AU"/>
          </a:p>
        </p:txBody>
      </p:sp>
      <p:sp>
        <p:nvSpPr>
          <p:cNvPr id="12" name="Text Placeholder 12">
            <a:extLst>
              <a:ext uri="{FF2B5EF4-FFF2-40B4-BE49-F238E27FC236}">
                <a16:creationId xmlns:a16="http://schemas.microsoft.com/office/drawing/2014/main" id="{6E6645DB-2C67-4FF1-B3F2-6E760114D58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2271374" y="4038600"/>
            <a:ext cx="4267201" cy="4495800"/>
          </a:xfrm>
        </p:spPr>
        <p:txBody>
          <a:bodyPr>
            <a:noAutofit/>
          </a:bodyPr>
          <a:lstStyle>
            <a:lvl1pPr>
              <a:defRPr sz="35000">
                <a:solidFill>
                  <a:schemeClr val="bg1">
                    <a:alpha val="38000"/>
                  </a:schemeClr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en-AU" sz="35000">
                <a:latin typeface="Arial Black" panose="020B0A04020102020204" pitchFamily="34" charset="0"/>
              </a:rPr>
              <a:t>3</a:t>
            </a:r>
            <a:endParaRPr lang="en-AU"/>
          </a:p>
        </p:txBody>
      </p:sp>
      <p:sp>
        <p:nvSpPr>
          <p:cNvPr id="13" name="Section title 2">
            <a:extLst>
              <a:ext uri="{FF2B5EF4-FFF2-40B4-BE49-F238E27FC236}">
                <a16:creationId xmlns:a16="http://schemas.microsoft.com/office/drawing/2014/main" id="{8AAE6B81-99C7-481F-BAFE-F21990D2BB1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3109575" y="3276600"/>
            <a:ext cx="4953000" cy="3505200"/>
          </a:xfrm>
        </p:spPr>
        <p:txBody>
          <a:bodyPr>
            <a:noAutofit/>
          </a:bodyPr>
          <a:lstStyle>
            <a:lvl1pPr>
              <a:defRPr sz="4000">
                <a:solidFill>
                  <a:schemeClr val="bg1"/>
                </a:solidFill>
              </a:defRPr>
            </a:lvl1pPr>
            <a:lvl2pPr>
              <a:defRPr sz="3000">
                <a:solidFill>
                  <a:schemeClr val="bg1"/>
                </a:solidFill>
              </a:defRPr>
            </a:lvl2pPr>
            <a:lvl3pPr>
              <a:defRPr sz="3000">
                <a:solidFill>
                  <a:schemeClr val="bg1"/>
                </a:solidFill>
              </a:defRPr>
            </a:lvl3pPr>
            <a:lvl4pPr>
              <a:defRPr sz="3000">
                <a:solidFill>
                  <a:schemeClr val="bg1"/>
                </a:solidFill>
              </a:defRPr>
            </a:lvl4pPr>
            <a:lvl5pPr>
              <a:defRPr sz="3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Solution Overview</a:t>
            </a:r>
            <a:endParaRPr lang="en-AU"/>
          </a:p>
        </p:txBody>
      </p:sp>
      <p:sp>
        <p:nvSpPr>
          <p:cNvPr id="15" name="Text Placeholder 12">
            <a:extLst>
              <a:ext uri="{FF2B5EF4-FFF2-40B4-BE49-F238E27FC236}">
                <a16:creationId xmlns:a16="http://schemas.microsoft.com/office/drawing/2014/main" id="{3CF8A265-6F3D-4A9E-9B13-A6ADF36CE3E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8519774" y="4038600"/>
            <a:ext cx="4267201" cy="4495800"/>
          </a:xfrm>
        </p:spPr>
        <p:txBody>
          <a:bodyPr>
            <a:noAutofit/>
          </a:bodyPr>
          <a:lstStyle>
            <a:lvl1pPr>
              <a:defRPr sz="35000">
                <a:solidFill>
                  <a:schemeClr val="bg1">
                    <a:alpha val="38000"/>
                  </a:schemeClr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en-AU" sz="35000">
                <a:latin typeface="Arial Black" panose="020B0A04020102020204" pitchFamily="34" charset="0"/>
              </a:rPr>
              <a:t>4</a:t>
            </a:r>
            <a:endParaRPr lang="en-AU"/>
          </a:p>
        </p:txBody>
      </p:sp>
      <p:sp>
        <p:nvSpPr>
          <p:cNvPr id="16" name="Section title 2">
            <a:extLst>
              <a:ext uri="{FF2B5EF4-FFF2-40B4-BE49-F238E27FC236}">
                <a16:creationId xmlns:a16="http://schemas.microsoft.com/office/drawing/2014/main" id="{DF142658-3254-4BA6-A2CC-F67190375DE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9357975" y="3276600"/>
            <a:ext cx="4953000" cy="3505200"/>
          </a:xfrm>
        </p:spPr>
        <p:txBody>
          <a:bodyPr>
            <a:noAutofit/>
          </a:bodyPr>
          <a:lstStyle>
            <a:lvl1pPr>
              <a:defRPr sz="4000">
                <a:solidFill>
                  <a:schemeClr val="bg1"/>
                </a:solidFill>
              </a:defRPr>
            </a:lvl1pPr>
            <a:lvl2pPr>
              <a:defRPr sz="3000">
                <a:solidFill>
                  <a:schemeClr val="bg1"/>
                </a:solidFill>
              </a:defRPr>
            </a:lvl2pPr>
            <a:lvl3pPr>
              <a:defRPr sz="3000">
                <a:solidFill>
                  <a:schemeClr val="bg1"/>
                </a:solidFill>
              </a:defRPr>
            </a:lvl3pPr>
            <a:lvl4pPr>
              <a:defRPr sz="3000">
                <a:solidFill>
                  <a:schemeClr val="bg1"/>
                </a:solidFill>
              </a:defRPr>
            </a:lvl4pPr>
            <a:lvl5pPr>
              <a:defRPr sz="3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Discussion and Next Steps</a:t>
            </a:r>
            <a:endParaRPr lang="en-AU"/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DB3D9B6C-40FB-4129-9BF9-5FBA747F827F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-118501" y="8186928"/>
            <a:ext cx="6141473" cy="6249600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5C51DB17-A2D8-408B-BFDE-F476F39C3358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6022973" y="8152200"/>
            <a:ext cx="6248401" cy="6249600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25" name="Picture Placeholder 23">
            <a:extLst>
              <a:ext uri="{FF2B5EF4-FFF2-40B4-BE49-F238E27FC236}">
                <a16:creationId xmlns:a16="http://schemas.microsoft.com/office/drawing/2014/main" id="{18F68D59-F18A-4605-A6D0-BAA2B1ADF80C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12271373" y="8160096"/>
            <a:ext cx="6248401" cy="6249600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26" name="Picture Placeholder 23">
            <a:extLst>
              <a:ext uri="{FF2B5EF4-FFF2-40B4-BE49-F238E27FC236}">
                <a16:creationId xmlns:a16="http://schemas.microsoft.com/office/drawing/2014/main" id="{462E3156-398C-4C61-BE94-F8666138DDB1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18519773" y="8132064"/>
            <a:ext cx="6323013" cy="6249600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73661271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2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5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6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2" grpId="0"/>
      <p:bldP spid="24" grpId="0"/>
      <p:bldP spid="25" grpId="0"/>
      <p:bldP spid="26" grpId="0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genda 4 section square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6BF34-BEB8-4F91-8995-B44F6BD4263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Today’s Agenda</a:t>
            </a:r>
            <a:endParaRPr lang="en-AU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82C4F61-EAEC-4F49-95AD-635BA7B7FAF0}"/>
              </a:ext>
            </a:extLst>
          </p:cNvPr>
          <p:cNvSpPr/>
          <p:nvPr userDrawn="1"/>
        </p:nvSpPr>
        <p:spPr>
          <a:xfrm>
            <a:off x="1830387" y="1410577"/>
            <a:ext cx="4273492" cy="11342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B7C14BC-4826-4E8D-A69A-F1381B35B84E}"/>
              </a:ext>
            </a:extLst>
          </p:cNvPr>
          <p:cNvSpPr/>
          <p:nvPr userDrawn="1"/>
        </p:nvSpPr>
        <p:spPr>
          <a:xfrm>
            <a:off x="-379413" y="2438400"/>
            <a:ext cx="25755600" cy="112776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/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77080917-51D0-4B19-B57C-6BCE6BC31F7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-760413" y="4038600"/>
            <a:ext cx="4267201" cy="4495800"/>
          </a:xfrm>
        </p:spPr>
        <p:txBody>
          <a:bodyPr>
            <a:noAutofit/>
          </a:bodyPr>
          <a:lstStyle>
            <a:lvl1pPr>
              <a:defRPr sz="35000">
                <a:solidFill>
                  <a:schemeClr val="bg1">
                    <a:alpha val="38000"/>
                  </a:schemeClr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en-AU" sz="35000">
                <a:latin typeface="Arial Black" panose="020B0A04020102020204" pitchFamily="34" charset="0"/>
              </a:rPr>
              <a:t>1</a:t>
            </a:r>
            <a:endParaRPr lang="en-AU"/>
          </a:p>
        </p:txBody>
      </p:sp>
      <p:sp>
        <p:nvSpPr>
          <p:cNvPr id="7" name="Text Placeholder 12">
            <a:extLst>
              <a:ext uri="{FF2B5EF4-FFF2-40B4-BE49-F238E27FC236}">
                <a16:creationId xmlns:a16="http://schemas.microsoft.com/office/drawing/2014/main" id="{99E6B560-19FE-4C1D-B1BF-9A9583178EE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022974" y="4038600"/>
            <a:ext cx="4267201" cy="4495800"/>
          </a:xfrm>
        </p:spPr>
        <p:txBody>
          <a:bodyPr>
            <a:noAutofit/>
          </a:bodyPr>
          <a:lstStyle>
            <a:lvl1pPr>
              <a:defRPr sz="35000">
                <a:solidFill>
                  <a:schemeClr val="bg1">
                    <a:alpha val="38000"/>
                  </a:schemeClr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en-AU" sz="35000">
                <a:latin typeface="Arial Black" panose="020B0A04020102020204" pitchFamily="34" charset="0"/>
              </a:rPr>
              <a:t>2</a:t>
            </a:r>
            <a:endParaRPr lang="en-AU"/>
          </a:p>
        </p:txBody>
      </p:sp>
      <p:sp>
        <p:nvSpPr>
          <p:cNvPr id="9" name="Section title 1">
            <a:extLst>
              <a:ext uri="{FF2B5EF4-FFF2-40B4-BE49-F238E27FC236}">
                <a16:creationId xmlns:a16="http://schemas.microsoft.com/office/drawing/2014/main" id="{4D8149A4-89F8-4ADF-A77F-7546CDB5B5F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7788" y="3276600"/>
            <a:ext cx="4953000" cy="3505200"/>
          </a:xfrm>
        </p:spPr>
        <p:txBody>
          <a:bodyPr>
            <a:noAutofit/>
          </a:bodyPr>
          <a:lstStyle>
            <a:lvl1pPr>
              <a:defRPr sz="4000">
                <a:solidFill>
                  <a:schemeClr val="bg1"/>
                </a:solidFill>
              </a:defRPr>
            </a:lvl1pPr>
            <a:lvl2pPr>
              <a:defRPr sz="3000">
                <a:solidFill>
                  <a:schemeClr val="bg1"/>
                </a:solidFill>
              </a:defRPr>
            </a:lvl2pPr>
            <a:lvl3pPr>
              <a:defRPr sz="3000">
                <a:solidFill>
                  <a:schemeClr val="bg1"/>
                </a:solidFill>
              </a:defRPr>
            </a:lvl3pPr>
            <a:lvl4pPr>
              <a:defRPr sz="3000">
                <a:solidFill>
                  <a:schemeClr val="bg1"/>
                </a:solidFill>
              </a:defRPr>
            </a:lvl4pPr>
            <a:lvl5pPr>
              <a:defRPr sz="3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Section 1			</a:t>
            </a:r>
            <a:endParaRPr lang="en-AU"/>
          </a:p>
        </p:txBody>
      </p:sp>
      <p:sp>
        <p:nvSpPr>
          <p:cNvPr id="10" name="Section title 2">
            <a:extLst>
              <a:ext uri="{FF2B5EF4-FFF2-40B4-BE49-F238E27FC236}">
                <a16:creationId xmlns:a16="http://schemas.microsoft.com/office/drawing/2014/main" id="{3FD882D6-6039-4D72-8810-E53B506E9CF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861175" y="3276600"/>
            <a:ext cx="4953000" cy="3505200"/>
          </a:xfrm>
        </p:spPr>
        <p:txBody>
          <a:bodyPr>
            <a:noAutofit/>
          </a:bodyPr>
          <a:lstStyle>
            <a:lvl1pPr>
              <a:defRPr sz="4000">
                <a:solidFill>
                  <a:schemeClr val="bg1"/>
                </a:solidFill>
              </a:defRPr>
            </a:lvl1pPr>
            <a:lvl2pPr>
              <a:defRPr sz="3000">
                <a:solidFill>
                  <a:schemeClr val="bg1"/>
                </a:solidFill>
              </a:defRPr>
            </a:lvl2pPr>
            <a:lvl3pPr>
              <a:defRPr sz="3000">
                <a:solidFill>
                  <a:schemeClr val="bg1"/>
                </a:solidFill>
              </a:defRPr>
            </a:lvl3pPr>
            <a:lvl4pPr>
              <a:defRPr sz="3000">
                <a:solidFill>
                  <a:schemeClr val="bg1"/>
                </a:solidFill>
              </a:defRPr>
            </a:lvl4pPr>
            <a:lvl5pPr>
              <a:defRPr sz="3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Section 2	</a:t>
            </a:r>
            <a:endParaRPr lang="en-AU"/>
          </a:p>
        </p:txBody>
      </p:sp>
      <p:sp>
        <p:nvSpPr>
          <p:cNvPr id="12" name="Text Placeholder 12">
            <a:extLst>
              <a:ext uri="{FF2B5EF4-FFF2-40B4-BE49-F238E27FC236}">
                <a16:creationId xmlns:a16="http://schemas.microsoft.com/office/drawing/2014/main" id="{6E6645DB-2C67-4FF1-B3F2-6E760114D58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2271374" y="4038600"/>
            <a:ext cx="4267201" cy="4495800"/>
          </a:xfrm>
        </p:spPr>
        <p:txBody>
          <a:bodyPr>
            <a:noAutofit/>
          </a:bodyPr>
          <a:lstStyle>
            <a:lvl1pPr>
              <a:defRPr sz="35000">
                <a:solidFill>
                  <a:schemeClr val="bg1">
                    <a:alpha val="38000"/>
                  </a:schemeClr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en-AU" sz="35000">
                <a:latin typeface="Arial Black" panose="020B0A04020102020204" pitchFamily="34" charset="0"/>
              </a:rPr>
              <a:t>3</a:t>
            </a:r>
            <a:endParaRPr lang="en-AU"/>
          </a:p>
        </p:txBody>
      </p:sp>
      <p:sp>
        <p:nvSpPr>
          <p:cNvPr id="13" name="Section title 2">
            <a:extLst>
              <a:ext uri="{FF2B5EF4-FFF2-40B4-BE49-F238E27FC236}">
                <a16:creationId xmlns:a16="http://schemas.microsoft.com/office/drawing/2014/main" id="{8AAE6B81-99C7-481F-BAFE-F21990D2BB1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3109575" y="3276600"/>
            <a:ext cx="4953000" cy="3505200"/>
          </a:xfrm>
        </p:spPr>
        <p:txBody>
          <a:bodyPr>
            <a:noAutofit/>
          </a:bodyPr>
          <a:lstStyle>
            <a:lvl1pPr>
              <a:defRPr sz="4000">
                <a:solidFill>
                  <a:schemeClr val="bg1"/>
                </a:solidFill>
              </a:defRPr>
            </a:lvl1pPr>
            <a:lvl2pPr>
              <a:defRPr sz="3000">
                <a:solidFill>
                  <a:schemeClr val="bg1"/>
                </a:solidFill>
              </a:defRPr>
            </a:lvl2pPr>
            <a:lvl3pPr>
              <a:defRPr sz="3000">
                <a:solidFill>
                  <a:schemeClr val="bg1"/>
                </a:solidFill>
              </a:defRPr>
            </a:lvl3pPr>
            <a:lvl4pPr>
              <a:defRPr sz="3000">
                <a:solidFill>
                  <a:schemeClr val="bg1"/>
                </a:solidFill>
              </a:defRPr>
            </a:lvl4pPr>
            <a:lvl5pPr>
              <a:defRPr sz="3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Section 3	</a:t>
            </a:r>
            <a:endParaRPr lang="en-AU"/>
          </a:p>
        </p:txBody>
      </p:sp>
      <p:sp>
        <p:nvSpPr>
          <p:cNvPr id="15" name="Text Placeholder 12">
            <a:extLst>
              <a:ext uri="{FF2B5EF4-FFF2-40B4-BE49-F238E27FC236}">
                <a16:creationId xmlns:a16="http://schemas.microsoft.com/office/drawing/2014/main" id="{3CF8A265-6F3D-4A9E-9B13-A6ADF36CE3E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8519774" y="4038600"/>
            <a:ext cx="4267201" cy="4495800"/>
          </a:xfrm>
        </p:spPr>
        <p:txBody>
          <a:bodyPr>
            <a:noAutofit/>
          </a:bodyPr>
          <a:lstStyle>
            <a:lvl1pPr>
              <a:defRPr sz="35000">
                <a:solidFill>
                  <a:schemeClr val="bg1">
                    <a:alpha val="38000"/>
                  </a:schemeClr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en-AU" sz="35000">
                <a:latin typeface="Arial Black" panose="020B0A04020102020204" pitchFamily="34" charset="0"/>
              </a:rPr>
              <a:t>4</a:t>
            </a:r>
            <a:endParaRPr lang="en-AU"/>
          </a:p>
        </p:txBody>
      </p:sp>
      <p:sp>
        <p:nvSpPr>
          <p:cNvPr id="16" name="Section title 2">
            <a:extLst>
              <a:ext uri="{FF2B5EF4-FFF2-40B4-BE49-F238E27FC236}">
                <a16:creationId xmlns:a16="http://schemas.microsoft.com/office/drawing/2014/main" id="{DF142658-3254-4BA6-A2CC-F67190375DE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9357975" y="3276600"/>
            <a:ext cx="4953000" cy="3505200"/>
          </a:xfrm>
        </p:spPr>
        <p:txBody>
          <a:bodyPr>
            <a:noAutofit/>
          </a:bodyPr>
          <a:lstStyle>
            <a:lvl1pPr>
              <a:defRPr sz="4000">
                <a:solidFill>
                  <a:schemeClr val="bg1"/>
                </a:solidFill>
              </a:defRPr>
            </a:lvl1pPr>
            <a:lvl2pPr>
              <a:defRPr sz="3000">
                <a:solidFill>
                  <a:schemeClr val="bg1"/>
                </a:solidFill>
              </a:defRPr>
            </a:lvl2pPr>
            <a:lvl3pPr>
              <a:defRPr sz="3000">
                <a:solidFill>
                  <a:schemeClr val="bg1"/>
                </a:solidFill>
              </a:defRPr>
            </a:lvl3pPr>
            <a:lvl4pPr>
              <a:defRPr sz="3000">
                <a:solidFill>
                  <a:schemeClr val="bg1"/>
                </a:solidFill>
              </a:defRPr>
            </a:lvl4pPr>
            <a:lvl5pPr>
              <a:defRPr sz="3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Section 4 </a:t>
            </a:r>
            <a:endParaRPr lang="en-AU"/>
          </a:p>
        </p:txBody>
      </p:sp>
      <p:sp>
        <p:nvSpPr>
          <p:cNvPr id="17" name="Text Placeholder 12">
            <a:extLst>
              <a:ext uri="{FF2B5EF4-FFF2-40B4-BE49-F238E27FC236}">
                <a16:creationId xmlns:a16="http://schemas.microsoft.com/office/drawing/2014/main" id="{78CAA591-40CF-4454-A9DF-E1A3A75D8E65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-762001" y="9448800"/>
            <a:ext cx="4267201" cy="4495800"/>
          </a:xfrm>
        </p:spPr>
        <p:txBody>
          <a:bodyPr>
            <a:noAutofit/>
          </a:bodyPr>
          <a:lstStyle>
            <a:lvl1pPr>
              <a:defRPr sz="35000">
                <a:solidFill>
                  <a:schemeClr val="bg1">
                    <a:alpha val="38000"/>
                  </a:schemeClr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en-AU" sz="35000">
                <a:latin typeface="Arial Black" panose="020B0A04020102020204" pitchFamily="34" charset="0"/>
              </a:rPr>
              <a:t>5</a:t>
            </a:r>
            <a:endParaRPr lang="en-AU"/>
          </a:p>
        </p:txBody>
      </p:sp>
      <p:sp>
        <p:nvSpPr>
          <p:cNvPr id="18" name="Text Placeholder 12">
            <a:extLst>
              <a:ext uri="{FF2B5EF4-FFF2-40B4-BE49-F238E27FC236}">
                <a16:creationId xmlns:a16="http://schemas.microsoft.com/office/drawing/2014/main" id="{B3C5741D-A61E-4DB6-A4AD-EFEBCC20A4C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021386" y="9448800"/>
            <a:ext cx="4267201" cy="4495800"/>
          </a:xfrm>
        </p:spPr>
        <p:txBody>
          <a:bodyPr>
            <a:noAutofit/>
          </a:bodyPr>
          <a:lstStyle>
            <a:lvl1pPr>
              <a:defRPr sz="35000">
                <a:solidFill>
                  <a:schemeClr val="bg1">
                    <a:alpha val="38000"/>
                  </a:schemeClr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en-AU" sz="35000">
                <a:latin typeface="Arial Black" panose="020B0A04020102020204" pitchFamily="34" charset="0"/>
              </a:rPr>
              <a:t>6	</a:t>
            </a:r>
            <a:endParaRPr lang="en-AU"/>
          </a:p>
        </p:txBody>
      </p:sp>
      <p:sp>
        <p:nvSpPr>
          <p:cNvPr id="19" name="Section title 1">
            <a:extLst>
              <a:ext uri="{FF2B5EF4-FFF2-40B4-BE49-F238E27FC236}">
                <a16:creationId xmlns:a16="http://schemas.microsoft.com/office/drawing/2014/main" id="{99866E5E-4368-4472-97DE-C2C276AAC308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76200" y="8686800"/>
            <a:ext cx="4953000" cy="3505200"/>
          </a:xfrm>
        </p:spPr>
        <p:txBody>
          <a:bodyPr>
            <a:noAutofit/>
          </a:bodyPr>
          <a:lstStyle>
            <a:lvl1pPr>
              <a:defRPr sz="4000">
                <a:solidFill>
                  <a:schemeClr val="bg1"/>
                </a:solidFill>
              </a:defRPr>
            </a:lvl1pPr>
            <a:lvl2pPr>
              <a:defRPr sz="3000">
                <a:solidFill>
                  <a:schemeClr val="bg1"/>
                </a:solidFill>
              </a:defRPr>
            </a:lvl2pPr>
            <a:lvl3pPr>
              <a:defRPr sz="3000">
                <a:solidFill>
                  <a:schemeClr val="bg1"/>
                </a:solidFill>
              </a:defRPr>
            </a:lvl3pPr>
            <a:lvl4pPr>
              <a:defRPr sz="3000">
                <a:solidFill>
                  <a:schemeClr val="bg1"/>
                </a:solidFill>
              </a:defRPr>
            </a:lvl4pPr>
            <a:lvl5pPr>
              <a:defRPr sz="3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Section 5	</a:t>
            </a:r>
            <a:endParaRPr lang="en-AU"/>
          </a:p>
        </p:txBody>
      </p:sp>
      <p:sp>
        <p:nvSpPr>
          <p:cNvPr id="20" name="Section title 2">
            <a:extLst>
              <a:ext uri="{FF2B5EF4-FFF2-40B4-BE49-F238E27FC236}">
                <a16:creationId xmlns:a16="http://schemas.microsoft.com/office/drawing/2014/main" id="{352F145B-0403-40AB-93C9-C1BC92C60C52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859587" y="8686800"/>
            <a:ext cx="4953000" cy="3505200"/>
          </a:xfrm>
        </p:spPr>
        <p:txBody>
          <a:bodyPr>
            <a:noAutofit/>
          </a:bodyPr>
          <a:lstStyle>
            <a:lvl1pPr>
              <a:defRPr sz="4000">
                <a:solidFill>
                  <a:schemeClr val="bg1"/>
                </a:solidFill>
              </a:defRPr>
            </a:lvl1pPr>
            <a:lvl2pPr>
              <a:defRPr sz="3000">
                <a:solidFill>
                  <a:schemeClr val="bg1"/>
                </a:solidFill>
              </a:defRPr>
            </a:lvl2pPr>
            <a:lvl3pPr>
              <a:defRPr sz="3000">
                <a:solidFill>
                  <a:schemeClr val="bg1"/>
                </a:solidFill>
              </a:defRPr>
            </a:lvl3pPr>
            <a:lvl4pPr>
              <a:defRPr sz="3000">
                <a:solidFill>
                  <a:schemeClr val="bg1"/>
                </a:solidFill>
              </a:defRPr>
            </a:lvl4pPr>
            <a:lvl5pPr>
              <a:defRPr sz="3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Section 6			</a:t>
            </a:r>
            <a:endParaRPr lang="en-AU"/>
          </a:p>
        </p:txBody>
      </p:sp>
      <p:sp>
        <p:nvSpPr>
          <p:cNvPr id="21" name="Text Placeholder 12">
            <a:extLst>
              <a:ext uri="{FF2B5EF4-FFF2-40B4-BE49-F238E27FC236}">
                <a16:creationId xmlns:a16="http://schemas.microsoft.com/office/drawing/2014/main" id="{48269A1B-05BA-4D9B-9E50-23BD23BF8AF5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2269786" y="9448800"/>
            <a:ext cx="4267201" cy="4495800"/>
          </a:xfrm>
        </p:spPr>
        <p:txBody>
          <a:bodyPr>
            <a:noAutofit/>
          </a:bodyPr>
          <a:lstStyle>
            <a:lvl1pPr>
              <a:defRPr sz="35000">
                <a:solidFill>
                  <a:schemeClr val="bg1">
                    <a:alpha val="38000"/>
                  </a:schemeClr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en-AU" sz="35000">
                <a:latin typeface="Arial Black" panose="020B0A04020102020204" pitchFamily="34" charset="0"/>
              </a:rPr>
              <a:t>7	</a:t>
            </a:r>
            <a:endParaRPr lang="en-AU"/>
          </a:p>
        </p:txBody>
      </p:sp>
      <p:sp>
        <p:nvSpPr>
          <p:cNvPr id="23" name="Section title 2">
            <a:extLst>
              <a:ext uri="{FF2B5EF4-FFF2-40B4-BE49-F238E27FC236}">
                <a16:creationId xmlns:a16="http://schemas.microsoft.com/office/drawing/2014/main" id="{A2614526-390C-4A69-AF6F-60D220177397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3107987" y="8686800"/>
            <a:ext cx="4953000" cy="3505200"/>
          </a:xfrm>
        </p:spPr>
        <p:txBody>
          <a:bodyPr>
            <a:noAutofit/>
          </a:bodyPr>
          <a:lstStyle>
            <a:lvl1pPr>
              <a:defRPr sz="4000">
                <a:solidFill>
                  <a:schemeClr val="bg1"/>
                </a:solidFill>
              </a:defRPr>
            </a:lvl1pPr>
            <a:lvl2pPr>
              <a:defRPr sz="3000">
                <a:solidFill>
                  <a:schemeClr val="bg1"/>
                </a:solidFill>
              </a:defRPr>
            </a:lvl2pPr>
            <a:lvl3pPr>
              <a:defRPr sz="3000">
                <a:solidFill>
                  <a:schemeClr val="bg1"/>
                </a:solidFill>
              </a:defRPr>
            </a:lvl3pPr>
            <a:lvl4pPr>
              <a:defRPr sz="3000">
                <a:solidFill>
                  <a:schemeClr val="bg1"/>
                </a:solidFill>
              </a:defRPr>
            </a:lvl4pPr>
            <a:lvl5pPr>
              <a:defRPr sz="3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Section 7		</a:t>
            </a:r>
            <a:endParaRPr lang="en-AU"/>
          </a:p>
        </p:txBody>
      </p:sp>
      <p:sp>
        <p:nvSpPr>
          <p:cNvPr id="27" name="Text Placeholder 12">
            <a:extLst>
              <a:ext uri="{FF2B5EF4-FFF2-40B4-BE49-F238E27FC236}">
                <a16:creationId xmlns:a16="http://schemas.microsoft.com/office/drawing/2014/main" id="{F70DE9A5-3A4A-4452-92AE-5EA90964BA9F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8518186" y="9448800"/>
            <a:ext cx="4267201" cy="4495800"/>
          </a:xfrm>
        </p:spPr>
        <p:txBody>
          <a:bodyPr>
            <a:noAutofit/>
          </a:bodyPr>
          <a:lstStyle>
            <a:lvl1pPr>
              <a:defRPr sz="35000">
                <a:solidFill>
                  <a:schemeClr val="bg1">
                    <a:alpha val="38000"/>
                  </a:schemeClr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en-AU" sz="35000">
                <a:latin typeface="Arial Black" panose="020B0A04020102020204" pitchFamily="34" charset="0"/>
              </a:rPr>
              <a:t>8</a:t>
            </a:r>
            <a:endParaRPr lang="en-AU"/>
          </a:p>
        </p:txBody>
      </p:sp>
      <p:sp>
        <p:nvSpPr>
          <p:cNvPr id="28" name="Section title 2">
            <a:extLst>
              <a:ext uri="{FF2B5EF4-FFF2-40B4-BE49-F238E27FC236}">
                <a16:creationId xmlns:a16="http://schemas.microsoft.com/office/drawing/2014/main" id="{049FBC6F-1609-4762-AA1A-654D7FF73E47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9356387" y="8686800"/>
            <a:ext cx="4953000" cy="3505200"/>
          </a:xfrm>
        </p:spPr>
        <p:txBody>
          <a:bodyPr>
            <a:noAutofit/>
          </a:bodyPr>
          <a:lstStyle>
            <a:lvl1pPr>
              <a:defRPr sz="4000">
                <a:solidFill>
                  <a:schemeClr val="bg1"/>
                </a:solidFill>
              </a:defRPr>
            </a:lvl1pPr>
            <a:lvl2pPr>
              <a:defRPr sz="3000">
                <a:solidFill>
                  <a:schemeClr val="bg1"/>
                </a:solidFill>
              </a:defRPr>
            </a:lvl2pPr>
            <a:lvl3pPr>
              <a:defRPr sz="3000">
                <a:solidFill>
                  <a:schemeClr val="bg1"/>
                </a:solidFill>
              </a:defRPr>
            </a:lvl3pPr>
            <a:lvl4pPr>
              <a:defRPr sz="3000">
                <a:solidFill>
                  <a:schemeClr val="bg1"/>
                </a:solidFill>
              </a:defRPr>
            </a:lvl4pPr>
            <a:lvl5pPr>
              <a:defRPr sz="3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Section 8	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60661863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2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5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6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7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8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9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0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1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7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8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8 section light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6BF34-BEB8-4F91-8995-B44F6BD4263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Today’s Agenda</a:t>
            </a:r>
            <a:endParaRPr lang="en-AU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82C4F61-EAEC-4F49-95AD-635BA7B7FAF0}"/>
              </a:ext>
            </a:extLst>
          </p:cNvPr>
          <p:cNvSpPr/>
          <p:nvPr userDrawn="1"/>
        </p:nvSpPr>
        <p:spPr>
          <a:xfrm>
            <a:off x="1830387" y="1410577"/>
            <a:ext cx="4273492" cy="11342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77080917-51D0-4B19-B57C-6BCE6BC31F7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-760413" y="4038600"/>
            <a:ext cx="4267201" cy="4495800"/>
          </a:xfrm>
        </p:spPr>
        <p:txBody>
          <a:bodyPr>
            <a:noAutofit/>
          </a:bodyPr>
          <a:lstStyle>
            <a:lvl1pPr>
              <a:defRPr sz="35000">
                <a:solidFill>
                  <a:schemeClr val="tx2">
                    <a:alpha val="47000"/>
                  </a:schemeClr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en-AU" sz="35000">
                <a:latin typeface="Arial Black" panose="020B0A04020102020204" pitchFamily="34" charset="0"/>
              </a:rPr>
              <a:t>1</a:t>
            </a:r>
            <a:endParaRPr lang="en-AU"/>
          </a:p>
        </p:txBody>
      </p:sp>
      <p:sp>
        <p:nvSpPr>
          <p:cNvPr id="7" name="Text Placeholder 12">
            <a:extLst>
              <a:ext uri="{FF2B5EF4-FFF2-40B4-BE49-F238E27FC236}">
                <a16:creationId xmlns:a16="http://schemas.microsoft.com/office/drawing/2014/main" id="{99E6B560-19FE-4C1D-B1BF-9A9583178EE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022974" y="4038600"/>
            <a:ext cx="4267201" cy="4495800"/>
          </a:xfrm>
        </p:spPr>
        <p:txBody>
          <a:bodyPr>
            <a:noAutofit/>
          </a:bodyPr>
          <a:lstStyle>
            <a:lvl1pPr>
              <a:defRPr sz="35000">
                <a:solidFill>
                  <a:schemeClr val="tx2">
                    <a:alpha val="47000"/>
                  </a:schemeClr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en-AU" sz="35000">
                <a:latin typeface="Arial Black" panose="020B0A04020102020204" pitchFamily="34" charset="0"/>
              </a:rPr>
              <a:t>2</a:t>
            </a:r>
            <a:endParaRPr lang="en-AU"/>
          </a:p>
        </p:txBody>
      </p:sp>
      <p:sp>
        <p:nvSpPr>
          <p:cNvPr id="9" name="Section title 1">
            <a:extLst>
              <a:ext uri="{FF2B5EF4-FFF2-40B4-BE49-F238E27FC236}">
                <a16:creationId xmlns:a16="http://schemas.microsoft.com/office/drawing/2014/main" id="{4D8149A4-89F8-4ADF-A77F-7546CDB5B5F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7788" y="3276600"/>
            <a:ext cx="4953000" cy="3505200"/>
          </a:xfrm>
        </p:spPr>
        <p:txBody>
          <a:bodyPr>
            <a:noAutofit/>
          </a:bodyPr>
          <a:lstStyle>
            <a:lvl1pPr>
              <a:defRPr sz="4000">
                <a:solidFill>
                  <a:schemeClr val="tx2"/>
                </a:solidFill>
              </a:defRPr>
            </a:lvl1pPr>
            <a:lvl2pPr>
              <a:defRPr sz="3000">
                <a:solidFill>
                  <a:schemeClr val="bg1"/>
                </a:solidFill>
              </a:defRPr>
            </a:lvl2pPr>
            <a:lvl3pPr>
              <a:defRPr sz="3000">
                <a:solidFill>
                  <a:schemeClr val="bg1"/>
                </a:solidFill>
              </a:defRPr>
            </a:lvl3pPr>
            <a:lvl4pPr>
              <a:defRPr sz="3000">
                <a:solidFill>
                  <a:schemeClr val="bg1"/>
                </a:solidFill>
              </a:defRPr>
            </a:lvl4pPr>
            <a:lvl5pPr>
              <a:defRPr sz="3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Section 1			</a:t>
            </a:r>
            <a:endParaRPr lang="en-AU"/>
          </a:p>
        </p:txBody>
      </p:sp>
      <p:sp>
        <p:nvSpPr>
          <p:cNvPr id="10" name="Section title 2">
            <a:extLst>
              <a:ext uri="{FF2B5EF4-FFF2-40B4-BE49-F238E27FC236}">
                <a16:creationId xmlns:a16="http://schemas.microsoft.com/office/drawing/2014/main" id="{3FD882D6-6039-4D72-8810-E53B506E9CF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861175" y="3276600"/>
            <a:ext cx="4953000" cy="3505200"/>
          </a:xfrm>
        </p:spPr>
        <p:txBody>
          <a:bodyPr>
            <a:noAutofit/>
          </a:bodyPr>
          <a:lstStyle>
            <a:lvl1pPr>
              <a:defRPr sz="4000">
                <a:solidFill>
                  <a:schemeClr val="tx2"/>
                </a:solidFill>
              </a:defRPr>
            </a:lvl1pPr>
            <a:lvl2pPr>
              <a:defRPr sz="3000">
                <a:solidFill>
                  <a:schemeClr val="bg1"/>
                </a:solidFill>
              </a:defRPr>
            </a:lvl2pPr>
            <a:lvl3pPr>
              <a:defRPr sz="3000">
                <a:solidFill>
                  <a:schemeClr val="bg1"/>
                </a:solidFill>
              </a:defRPr>
            </a:lvl3pPr>
            <a:lvl4pPr>
              <a:defRPr sz="3000">
                <a:solidFill>
                  <a:schemeClr val="bg1"/>
                </a:solidFill>
              </a:defRPr>
            </a:lvl4pPr>
            <a:lvl5pPr>
              <a:defRPr sz="3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Section 2	</a:t>
            </a:r>
            <a:endParaRPr lang="en-AU"/>
          </a:p>
        </p:txBody>
      </p:sp>
      <p:sp>
        <p:nvSpPr>
          <p:cNvPr id="12" name="Text Placeholder 12">
            <a:extLst>
              <a:ext uri="{FF2B5EF4-FFF2-40B4-BE49-F238E27FC236}">
                <a16:creationId xmlns:a16="http://schemas.microsoft.com/office/drawing/2014/main" id="{6E6645DB-2C67-4FF1-B3F2-6E760114D58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2271374" y="4038600"/>
            <a:ext cx="4267201" cy="4495800"/>
          </a:xfrm>
        </p:spPr>
        <p:txBody>
          <a:bodyPr>
            <a:noAutofit/>
          </a:bodyPr>
          <a:lstStyle>
            <a:lvl1pPr>
              <a:defRPr sz="35000">
                <a:solidFill>
                  <a:schemeClr val="tx2">
                    <a:alpha val="47000"/>
                  </a:schemeClr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en-AU" sz="35000">
                <a:latin typeface="Arial Black" panose="020B0A04020102020204" pitchFamily="34" charset="0"/>
              </a:rPr>
              <a:t>3</a:t>
            </a:r>
            <a:endParaRPr lang="en-AU"/>
          </a:p>
        </p:txBody>
      </p:sp>
      <p:sp>
        <p:nvSpPr>
          <p:cNvPr id="13" name="Section title 2">
            <a:extLst>
              <a:ext uri="{FF2B5EF4-FFF2-40B4-BE49-F238E27FC236}">
                <a16:creationId xmlns:a16="http://schemas.microsoft.com/office/drawing/2014/main" id="{8AAE6B81-99C7-481F-BAFE-F21990D2BB1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3109575" y="3276600"/>
            <a:ext cx="4953000" cy="3505200"/>
          </a:xfrm>
        </p:spPr>
        <p:txBody>
          <a:bodyPr>
            <a:noAutofit/>
          </a:bodyPr>
          <a:lstStyle>
            <a:lvl1pPr>
              <a:defRPr sz="4000">
                <a:solidFill>
                  <a:schemeClr val="tx2"/>
                </a:solidFill>
              </a:defRPr>
            </a:lvl1pPr>
            <a:lvl2pPr>
              <a:defRPr sz="3000">
                <a:solidFill>
                  <a:schemeClr val="bg1"/>
                </a:solidFill>
              </a:defRPr>
            </a:lvl2pPr>
            <a:lvl3pPr>
              <a:defRPr sz="3000">
                <a:solidFill>
                  <a:schemeClr val="bg1"/>
                </a:solidFill>
              </a:defRPr>
            </a:lvl3pPr>
            <a:lvl4pPr>
              <a:defRPr sz="3000">
                <a:solidFill>
                  <a:schemeClr val="bg1"/>
                </a:solidFill>
              </a:defRPr>
            </a:lvl4pPr>
            <a:lvl5pPr>
              <a:defRPr sz="3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Section 3	</a:t>
            </a:r>
            <a:endParaRPr lang="en-AU"/>
          </a:p>
        </p:txBody>
      </p:sp>
      <p:sp>
        <p:nvSpPr>
          <p:cNvPr id="15" name="Text Placeholder 12">
            <a:extLst>
              <a:ext uri="{FF2B5EF4-FFF2-40B4-BE49-F238E27FC236}">
                <a16:creationId xmlns:a16="http://schemas.microsoft.com/office/drawing/2014/main" id="{3CF8A265-6F3D-4A9E-9B13-A6ADF36CE3E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8519774" y="4038600"/>
            <a:ext cx="4267201" cy="4495800"/>
          </a:xfrm>
        </p:spPr>
        <p:txBody>
          <a:bodyPr>
            <a:noAutofit/>
          </a:bodyPr>
          <a:lstStyle>
            <a:lvl1pPr>
              <a:defRPr sz="35000">
                <a:solidFill>
                  <a:schemeClr val="tx2">
                    <a:alpha val="47000"/>
                  </a:schemeClr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en-AU" sz="35000">
                <a:latin typeface="Arial Black" panose="020B0A04020102020204" pitchFamily="34" charset="0"/>
              </a:rPr>
              <a:t>4</a:t>
            </a:r>
            <a:endParaRPr lang="en-AU"/>
          </a:p>
        </p:txBody>
      </p:sp>
      <p:sp>
        <p:nvSpPr>
          <p:cNvPr id="16" name="Section title 2">
            <a:extLst>
              <a:ext uri="{FF2B5EF4-FFF2-40B4-BE49-F238E27FC236}">
                <a16:creationId xmlns:a16="http://schemas.microsoft.com/office/drawing/2014/main" id="{DF142658-3254-4BA6-A2CC-F67190375DE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9357975" y="3276600"/>
            <a:ext cx="4953000" cy="3505200"/>
          </a:xfrm>
        </p:spPr>
        <p:txBody>
          <a:bodyPr>
            <a:noAutofit/>
          </a:bodyPr>
          <a:lstStyle>
            <a:lvl1pPr>
              <a:defRPr sz="4000">
                <a:solidFill>
                  <a:schemeClr val="tx2"/>
                </a:solidFill>
              </a:defRPr>
            </a:lvl1pPr>
            <a:lvl2pPr>
              <a:defRPr sz="3000">
                <a:solidFill>
                  <a:schemeClr val="bg1"/>
                </a:solidFill>
              </a:defRPr>
            </a:lvl2pPr>
            <a:lvl3pPr>
              <a:defRPr sz="3000">
                <a:solidFill>
                  <a:schemeClr val="bg1"/>
                </a:solidFill>
              </a:defRPr>
            </a:lvl3pPr>
            <a:lvl4pPr>
              <a:defRPr sz="3000">
                <a:solidFill>
                  <a:schemeClr val="bg1"/>
                </a:solidFill>
              </a:defRPr>
            </a:lvl4pPr>
            <a:lvl5pPr>
              <a:defRPr sz="3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Section 4 </a:t>
            </a:r>
            <a:endParaRPr lang="en-AU"/>
          </a:p>
        </p:txBody>
      </p:sp>
      <p:sp>
        <p:nvSpPr>
          <p:cNvPr id="17" name="Text Placeholder 12">
            <a:extLst>
              <a:ext uri="{FF2B5EF4-FFF2-40B4-BE49-F238E27FC236}">
                <a16:creationId xmlns:a16="http://schemas.microsoft.com/office/drawing/2014/main" id="{78CAA591-40CF-4454-A9DF-E1A3A75D8E65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-762001" y="9448800"/>
            <a:ext cx="4267201" cy="4495800"/>
          </a:xfrm>
        </p:spPr>
        <p:txBody>
          <a:bodyPr>
            <a:noAutofit/>
          </a:bodyPr>
          <a:lstStyle>
            <a:lvl1pPr>
              <a:defRPr sz="35000">
                <a:solidFill>
                  <a:schemeClr val="tx2">
                    <a:alpha val="43000"/>
                  </a:schemeClr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en-AU" sz="35000">
                <a:latin typeface="Arial Black" panose="020B0A04020102020204" pitchFamily="34" charset="0"/>
              </a:rPr>
              <a:t>5</a:t>
            </a:r>
            <a:endParaRPr lang="en-AU"/>
          </a:p>
        </p:txBody>
      </p:sp>
      <p:sp>
        <p:nvSpPr>
          <p:cNvPr id="18" name="Text Placeholder 12">
            <a:extLst>
              <a:ext uri="{FF2B5EF4-FFF2-40B4-BE49-F238E27FC236}">
                <a16:creationId xmlns:a16="http://schemas.microsoft.com/office/drawing/2014/main" id="{B3C5741D-A61E-4DB6-A4AD-EFEBCC20A4C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021386" y="9448800"/>
            <a:ext cx="4267201" cy="4495800"/>
          </a:xfrm>
        </p:spPr>
        <p:txBody>
          <a:bodyPr>
            <a:noAutofit/>
          </a:bodyPr>
          <a:lstStyle>
            <a:lvl1pPr>
              <a:defRPr sz="35000">
                <a:solidFill>
                  <a:schemeClr val="tx2">
                    <a:alpha val="43000"/>
                  </a:schemeClr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en-AU" sz="35000">
                <a:latin typeface="Arial Black" panose="020B0A04020102020204" pitchFamily="34" charset="0"/>
              </a:rPr>
              <a:t>6	</a:t>
            </a:r>
            <a:endParaRPr lang="en-AU"/>
          </a:p>
        </p:txBody>
      </p:sp>
      <p:sp>
        <p:nvSpPr>
          <p:cNvPr id="19" name="Section title 1">
            <a:extLst>
              <a:ext uri="{FF2B5EF4-FFF2-40B4-BE49-F238E27FC236}">
                <a16:creationId xmlns:a16="http://schemas.microsoft.com/office/drawing/2014/main" id="{99866E5E-4368-4472-97DE-C2C276AAC308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76200" y="8686800"/>
            <a:ext cx="4953000" cy="3505200"/>
          </a:xfrm>
        </p:spPr>
        <p:txBody>
          <a:bodyPr>
            <a:noAutofit/>
          </a:bodyPr>
          <a:lstStyle>
            <a:lvl1pPr>
              <a:defRPr sz="4000">
                <a:solidFill>
                  <a:schemeClr val="tx2"/>
                </a:solidFill>
              </a:defRPr>
            </a:lvl1pPr>
            <a:lvl2pPr>
              <a:defRPr sz="3000">
                <a:solidFill>
                  <a:schemeClr val="bg1"/>
                </a:solidFill>
              </a:defRPr>
            </a:lvl2pPr>
            <a:lvl3pPr>
              <a:defRPr sz="3000">
                <a:solidFill>
                  <a:schemeClr val="bg1"/>
                </a:solidFill>
              </a:defRPr>
            </a:lvl3pPr>
            <a:lvl4pPr>
              <a:defRPr sz="3000">
                <a:solidFill>
                  <a:schemeClr val="bg1"/>
                </a:solidFill>
              </a:defRPr>
            </a:lvl4pPr>
            <a:lvl5pPr>
              <a:defRPr sz="3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Section 5	</a:t>
            </a:r>
            <a:endParaRPr lang="en-AU"/>
          </a:p>
        </p:txBody>
      </p:sp>
      <p:sp>
        <p:nvSpPr>
          <p:cNvPr id="20" name="Section title 2">
            <a:extLst>
              <a:ext uri="{FF2B5EF4-FFF2-40B4-BE49-F238E27FC236}">
                <a16:creationId xmlns:a16="http://schemas.microsoft.com/office/drawing/2014/main" id="{352F145B-0403-40AB-93C9-C1BC92C60C52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859587" y="8686800"/>
            <a:ext cx="4953000" cy="3505200"/>
          </a:xfrm>
        </p:spPr>
        <p:txBody>
          <a:bodyPr>
            <a:noAutofit/>
          </a:bodyPr>
          <a:lstStyle>
            <a:lvl1pPr>
              <a:defRPr sz="4000">
                <a:solidFill>
                  <a:schemeClr val="tx2"/>
                </a:solidFill>
              </a:defRPr>
            </a:lvl1pPr>
            <a:lvl2pPr>
              <a:defRPr sz="3000">
                <a:solidFill>
                  <a:schemeClr val="bg1"/>
                </a:solidFill>
              </a:defRPr>
            </a:lvl2pPr>
            <a:lvl3pPr>
              <a:defRPr sz="3000">
                <a:solidFill>
                  <a:schemeClr val="bg1"/>
                </a:solidFill>
              </a:defRPr>
            </a:lvl3pPr>
            <a:lvl4pPr>
              <a:defRPr sz="3000">
                <a:solidFill>
                  <a:schemeClr val="bg1"/>
                </a:solidFill>
              </a:defRPr>
            </a:lvl4pPr>
            <a:lvl5pPr>
              <a:defRPr sz="3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Section 6			</a:t>
            </a:r>
            <a:endParaRPr lang="en-AU"/>
          </a:p>
        </p:txBody>
      </p:sp>
      <p:sp>
        <p:nvSpPr>
          <p:cNvPr id="21" name="Text Placeholder 12">
            <a:extLst>
              <a:ext uri="{FF2B5EF4-FFF2-40B4-BE49-F238E27FC236}">
                <a16:creationId xmlns:a16="http://schemas.microsoft.com/office/drawing/2014/main" id="{48269A1B-05BA-4D9B-9E50-23BD23BF8AF5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2269786" y="9448800"/>
            <a:ext cx="4267201" cy="4495800"/>
          </a:xfrm>
        </p:spPr>
        <p:txBody>
          <a:bodyPr>
            <a:noAutofit/>
          </a:bodyPr>
          <a:lstStyle>
            <a:lvl1pPr>
              <a:defRPr sz="35000">
                <a:solidFill>
                  <a:schemeClr val="tx2">
                    <a:alpha val="43000"/>
                  </a:schemeClr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en-AU" sz="35000">
                <a:latin typeface="Arial Black" panose="020B0A04020102020204" pitchFamily="34" charset="0"/>
              </a:rPr>
              <a:t>7	</a:t>
            </a:r>
            <a:endParaRPr lang="en-AU"/>
          </a:p>
        </p:txBody>
      </p:sp>
      <p:sp>
        <p:nvSpPr>
          <p:cNvPr id="23" name="Section title 2">
            <a:extLst>
              <a:ext uri="{FF2B5EF4-FFF2-40B4-BE49-F238E27FC236}">
                <a16:creationId xmlns:a16="http://schemas.microsoft.com/office/drawing/2014/main" id="{A2614526-390C-4A69-AF6F-60D220177397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3107987" y="8686800"/>
            <a:ext cx="4953000" cy="3505200"/>
          </a:xfrm>
        </p:spPr>
        <p:txBody>
          <a:bodyPr>
            <a:noAutofit/>
          </a:bodyPr>
          <a:lstStyle>
            <a:lvl1pPr>
              <a:defRPr sz="4000">
                <a:solidFill>
                  <a:schemeClr val="tx2"/>
                </a:solidFill>
              </a:defRPr>
            </a:lvl1pPr>
            <a:lvl2pPr>
              <a:defRPr sz="3000">
                <a:solidFill>
                  <a:schemeClr val="bg1"/>
                </a:solidFill>
              </a:defRPr>
            </a:lvl2pPr>
            <a:lvl3pPr>
              <a:defRPr sz="3000">
                <a:solidFill>
                  <a:schemeClr val="bg1"/>
                </a:solidFill>
              </a:defRPr>
            </a:lvl3pPr>
            <a:lvl4pPr>
              <a:defRPr sz="3000">
                <a:solidFill>
                  <a:schemeClr val="bg1"/>
                </a:solidFill>
              </a:defRPr>
            </a:lvl4pPr>
            <a:lvl5pPr>
              <a:defRPr sz="3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Section 7		</a:t>
            </a:r>
            <a:endParaRPr lang="en-AU"/>
          </a:p>
        </p:txBody>
      </p:sp>
      <p:sp>
        <p:nvSpPr>
          <p:cNvPr id="27" name="Text Placeholder 12">
            <a:extLst>
              <a:ext uri="{FF2B5EF4-FFF2-40B4-BE49-F238E27FC236}">
                <a16:creationId xmlns:a16="http://schemas.microsoft.com/office/drawing/2014/main" id="{F70DE9A5-3A4A-4452-92AE-5EA90964BA9F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8518186" y="9448800"/>
            <a:ext cx="4267201" cy="4495800"/>
          </a:xfrm>
        </p:spPr>
        <p:txBody>
          <a:bodyPr>
            <a:noAutofit/>
          </a:bodyPr>
          <a:lstStyle>
            <a:lvl1pPr>
              <a:defRPr sz="35000">
                <a:solidFill>
                  <a:schemeClr val="tx2">
                    <a:alpha val="43000"/>
                  </a:schemeClr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en-AU" sz="35000">
                <a:latin typeface="Arial Black" panose="020B0A04020102020204" pitchFamily="34" charset="0"/>
              </a:rPr>
              <a:t>8</a:t>
            </a:r>
            <a:endParaRPr lang="en-AU"/>
          </a:p>
        </p:txBody>
      </p:sp>
      <p:sp>
        <p:nvSpPr>
          <p:cNvPr id="28" name="Section title 2">
            <a:extLst>
              <a:ext uri="{FF2B5EF4-FFF2-40B4-BE49-F238E27FC236}">
                <a16:creationId xmlns:a16="http://schemas.microsoft.com/office/drawing/2014/main" id="{049FBC6F-1609-4762-AA1A-654D7FF73E47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9356387" y="8686800"/>
            <a:ext cx="4953000" cy="3505200"/>
          </a:xfrm>
        </p:spPr>
        <p:txBody>
          <a:bodyPr>
            <a:noAutofit/>
          </a:bodyPr>
          <a:lstStyle>
            <a:lvl1pPr>
              <a:defRPr sz="4000">
                <a:solidFill>
                  <a:schemeClr val="tx2"/>
                </a:solidFill>
              </a:defRPr>
            </a:lvl1pPr>
            <a:lvl2pPr>
              <a:defRPr sz="3000">
                <a:solidFill>
                  <a:schemeClr val="bg1"/>
                </a:solidFill>
              </a:defRPr>
            </a:lvl2pPr>
            <a:lvl3pPr>
              <a:defRPr sz="3000">
                <a:solidFill>
                  <a:schemeClr val="bg1"/>
                </a:solidFill>
              </a:defRPr>
            </a:lvl3pPr>
            <a:lvl4pPr>
              <a:defRPr sz="3000">
                <a:solidFill>
                  <a:schemeClr val="bg1"/>
                </a:solidFill>
              </a:defRPr>
            </a:lvl4pPr>
            <a:lvl5pPr>
              <a:defRPr sz="3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Section 8	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29055864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2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5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6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7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8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9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0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1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7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8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title text left image right">
    <p:bg>
      <p:bgPr>
        <a:gradFill flip="none" rotWithShape="1">
          <a:gsLst>
            <a:gs pos="0">
              <a:schemeClr val="accent6">
                <a:lumMod val="40000"/>
                <a:lumOff val="60000"/>
              </a:schemeClr>
            </a:gs>
            <a:gs pos="46000">
              <a:schemeClr val="accent6">
                <a:lumMod val="95000"/>
                <a:lumOff val="5000"/>
              </a:schemeClr>
            </a:gs>
            <a:gs pos="100000">
              <a:schemeClr val="accent6">
                <a:lumMod val="60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7"/>
          <p:cNvSpPr>
            <a:spLocks noGrp="1"/>
          </p:cNvSpPr>
          <p:nvPr>
            <p:ph type="pic" sz="quarter" idx="12" hasCustomPrompt="1"/>
          </p:nvPr>
        </p:nvSpPr>
        <p:spPr>
          <a:xfrm>
            <a:off x="7717381" y="-56171"/>
            <a:ext cx="17999437" cy="13911943"/>
          </a:xfrm>
          <a:custGeom>
            <a:avLst/>
            <a:gdLst>
              <a:gd name="connsiteX0" fmla="*/ 0 w 24387175"/>
              <a:gd name="connsiteY0" fmla="*/ 13716000 h 13716000"/>
              <a:gd name="connsiteX1" fmla="*/ 3429000 w 24387175"/>
              <a:gd name="connsiteY1" fmla="*/ 0 h 13716000"/>
              <a:gd name="connsiteX2" fmla="*/ 24387175 w 24387175"/>
              <a:gd name="connsiteY2" fmla="*/ 0 h 13716000"/>
              <a:gd name="connsiteX3" fmla="*/ 20958175 w 24387175"/>
              <a:gd name="connsiteY3" fmla="*/ 13716000 h 13716000"/>
              <a:gd name="connsiteX4" fmla="*/ 0 w 24387175"/>
              <a:gd name="connsiteY4" fmla="*/ 13716000 h 13716000"/>
              <a:gd name="connsiteX0" fmla="*/ 0 w 24387175"/>
              <a:gd name="connsiteY0" fmla="*/ 13734288 h 13734288"/>
              <a:gd name="connsiteX1" fmla="*/ 1481328 w 24387175"/>
              <a:gd name="connsiteY1" fmla="*/ 0 h 13734288"/>
              <a:gd name="connsiteX2" fmla="*/ 24387175 w 24387175"/>
              <a:gd name="connsiteY2" fmla="*/ 18288 h 13734288"/>
              <a:gd name="connsiteX3" fmla="*/ 20958175 w 24387175"/>
              <a:gd name="connsiteY3" fmla="*/ 13734288 h 13734288"/>
              <a:gd name="connsiteX4" fmla="*/ 0 w 24387175"/>
              <a:gd name="connsiteY4" fmla="*/ 13734288 h 13734288"/>
              <a:gd name="connsiteX0" fmla="*/ 0 w 20958175"/>
              <a:gd name="connsiteY0" fmla="*/ 13734288 h 13734288"/>
              <a:gd name="connsiteX1" fmla="*/ 1481328 w 20958175"/>
              <a:gd name="connsiteY1" fmla="*/ 0 h 13734288"/>
              <a:gd name="connsiteX2" fmla="*/ 15471776 w 20958175"/>
              <a:gd name="connsiteY2" fmla="*/ 18288 h 13734288"/>
              <a:gd name="connsiteX3" fmla="*/ 20958175 w 20958175"/>
              <a:gd name="connsiteY3" fmla="*/ 13734288 h 13734288"/>
              <a:gd name="connsiteX4" fmla="*/ 0 w 20958175"/>
              <a:gd name="connsiteY4" fmla="*/ 13734288 h 13734288"/>
              <a:gd name="connsiteX0" fmla="*/ 0 w 15471776"/>
              <a:gd name="connsiteY0" fmla="*/ 13734288 h 13743432"/>
              <a:gd name="connsiteX1" fmla="*/ 1481328 w 15471776"/>
              <a:gd name="connsiteY1" fmla="*/ 0 h 13743432"/>
              <a:gd name="connsiteX2" fmla="*/ 15471776 w 15471776"/>
              <a:gd name="connsiteY2" fmla="*/ 18288 h 13743432"/>
              <a:gd name="connsiteX3" fmla="*/ 15078584 w 15471776"/>
              <a:gd name="connsiteY3" fmla="*/ 13743432 h 13743432"/>
              <a:gd name="connsiteX4" fmla="*/ 0 w 15471776"/>
              <a:gd name="connsiteY4" fmla="*/ 13734288 h 13743432"/>
              <a:gd name="connsiteX0" fmla="*/ 0 w 17913224"/>
              <a:gd name="connsiteY0" fmla="*/ 13734288 h 13743432"/>
              <a:gd name="connsiteX1" fmla="*/ 1481328 w 17913224"/>
              <a:gd name="connsiteY1" fmla="*/ 0 h 13743432"/>
              <a:gd name="connsiteX2" fmla="*/ 17913224 w 17913224"/>
              <a:gd name="connsiteY2" fmla="*/ 27432 h 13743432"/>
              <a:gd name="connsiteX3" fmla="*/ 15078584 w 17913224"/>
              <a:gd name="connsiteY3" fmla="*/ 13743432 h 13743432"/>
              <a:gd name="connsiteX4" fmla="*/ 0 w 17913224"/>
              <a:gd name="connsiteY4" fmla="*/ 13734288 h 13743432"/>
              <a:gd name="connsiteX0" fmla="*/ 282157 w 18195381"/>
              <a:gd name="connsiteY0" fmla="*/ 13766945 h 13776089"/>
              <a:gd name="connsiteX1" fmla="*/ 0 w 18195381"/>
              <a:gd name="connsiteY1" fmla="*/ 0 h 13776089"/>
              <a:gd name="connsiteX2" fmla="*/ 18195381 w 18195381"/>
              <a:gd name="connsiteY2" fmla="*/ 60089 h 13776089"/>
              <a:gd name="connsiteX3" fmla="*/ 15360741 w 18195381"/>
              <a:gd name="connsiteY3" fmla="*/ 13776089 h 13776089"/>
              <a:gd name="connsiteX4" fmla="*/ 282157 w 18195381"/>
              <a:gd name="connsiteY4" fmla="*/ 13766945 h 13776089"/>
              <a:gd name="connsiteX0" fmla="*/ 1817043 w 18195381"/>
              <a:gd name="connsiteY0" fmla="*/ 13766945 h 13776089"/>
              <a:gd name="connsiteX1" fmla="*/ 0 w 18195381"/>
              <a:gd name="connsiteY1" fmla="*/ 0 h 13776089"/>
              <a:gd name="connsiteX2" fmla="*/ 18195381 w 18195381"/>
              <a:gd name="connsiteY2" fmla="*/ 60089 h 13776089"/>
              <a:gd name="connsiteX3" fmla="*/ 15360741 w 18195381"/>
              <a:gd name="connsiteY3" fmla="*/ 13776089 h 13776089"/>
              <a:gd name="connsiteX4" fmla="*/ 1817043 w 18195381"/>
              <a:gd name="connsiteY4" fmla="*/ 13766945 h 13776089"/>
              <a:gd name="connsiteX0" fmla="*/ 1817043 w 18195381"/>
              <a:gd name="connsiteY0" fmla="*/ 13766945 h 13906718"/>
              <a:gd name="connsiteX1" fmla="*/ 0 w 18195381"/>
              <a:gd name="connsiteY1" fmla="*/ 0 h 13906718"/>
              <a:gd name="connsiteX2" fmla="*/ 18195381 w 18195381"/>
              <a:gd name="connsiteY2" fmla="*/ 60089 h 13906718"/>
              <a:gd name="connsiteX3" fmla="*/ 17973312 w 18195381"/>
              <a:gd name="connsiteY3" fmla="*/ 13906718 h 13906718"/>
              <a:gd name="connsiteX4" fmla="*/ 1817043 w 18195381"/>
              <a:gd name="connsiteY4" fmla="*/ 13766945 h 13906718"/>
              <a:gd name="connsiteX0" fmla="*/ 1817043 w 17999437"/>
              <a:gd name="connsiteY0" fmla="*/ 13772170 h 13911943"/>
              <a:gd name="connsiteX1" fmla="*/ 0 w 17999437"/>
              <a:gd name="connsiteY1" fmla="*/ 5225 h 13911943"/>
              <a:gd name="connsiteX2" fmla="*/ 17999437 w 17999437"/>
              <a:gd name="connsiteY2" fmla="*/ 0 h 13911943"/>
              <a:gd name="connsiteX3" fmla="*/ 17973312 w 17999437"/>
              <a:gd name="connsiteY3" fmla="*/ 13911943 h 13911943"/>
              <a:gd name="connsiteX4" fmla="*/ 1817043 w 17999437"/>
              <a:gd name="connsiteY4" fmla="*/ 13772170 h 13911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999437" h="13911943">
                <a:moveTo>
                  <a:pt x="1817043" y="13772170"/>
                </a:moveTo>
                <a:lnTo>
                  <a:pt x="0" y="5225"/>
                </a:lnTo>
                <a:lnTo>
                  <a:pt x="17999437" y="0"/>
                </a:lnTo>
                <a:cubicBezTo>
                  <a:pt x="17990729" y="4637314"/>
                  <a:pt x="17982020" y="9274629"/>
                  <a:pt x="17973312" y="13911943"/>
                </a:cubicBezTo>
                <a:lnTo>
                  <a:pt x="1817043" y="13772170"/>
                </a:lnTo>
                <a:close/>
              </a:path>
            </a:pathLst>
          </a:custGeo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r>
              <a:rPr lang="en-US"/>
              <a:t>Add hero image (landscape)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DC13A3-6A7B-40BC-825F-F2E16AA7EE2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9792" y="7522773"/>
            <a:ext cx="8070995" cy="165961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Insert section title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00395A-3442-4104-8ADC-C2F4D0DAD2A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9938" y="9525000"/>
            <a:ext cx="8375650" cy="224877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 (optional)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465DE94-770C-450A-9A80-0CBB047DB4A6}"/>
              </a:ext>
            </a:extLst>
          </p:cNvPr>
          <p:cNvSpPr/>
          <p:nvPr userDrawn="1"/>
        </p:nvSpPr>
        <p:spPr>
          <a:xfrm>
            <a:off x="985895" y="9335377"/>
            <a:ext cx="4273492" cy="11342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9721089E-D11A-4F7E-8EF4-4FE0A224999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87" y="76200"/>
            <a:ext cx="1752600" cy="880452"/>
          </a:xfrm>
          <a:prstGeom prst="rect">
            <a:avLst/>
          </a:prstGeom>
        </p:spPr>
      </p:pic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AFBA3EA-7050-4073-AA5E-60129576812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-608013" y="1676400"/>
            <a:ext cx="4267201" cy="4495800"/>
          </a:xfrm>
        </p:spPr>
        <p:txBody>
          <a:bodyPr>
            <a:noAutofit/>
          </a:bodyPr>
          <a:lstStyle>
            <a:lvl1pPr>
              <a:defRPr sz="35000">
                <a:solidFill>
                  <a:schemeClr val="bg1">
                    <a:alpha val="38000"/>
                  </a:schemeClr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en-AU" sz="35000">
                <a:latin typeface="Arial Black" panose="020B0A04020102020204" pitchFamily="34" charset="0"/>
              </a:rPr>
              <a:t>1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3633199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title image left text right">
    <p:bg>
      <p:bgPr>
        <a:gradFill flip="none" rotWithShape="1">
          <a:gsLst>
            <a:gs pos="0">
              <a:schemeClr val="accent6">
                <a:lumMod val="40000"/>
                <a:lumOff val="60000"/>
              </a:schemeClr>
            </a:gs>
            <a:gs pos="46000">
              <a:schemeClr val="accent6">
                <a:lumMod val="95000"/>
                <a:lumOff val="5000"/>
              </a:schemeClr>
            </a:gs>
            <a:gs pos="100000">
              <a:schemeClr val="accent6">
                <a:lumMod val="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7"/>
          <p:cNvSpPr>
            <a:spLocks noGrp="1"/>
          </p:cNvSpPr>
          <p:nvPr>
            <p:ph type="pic" sz="quarter" idx="12" hasCustomPrompt="1"/>
          </p:nvPr>
        </p:nvSpPr>
        <p:spPr>
          <a:xfrm>
            <a:off x="-1522413" y="-18288"/>
            <a:ext cx="17913224" cy="13743432"/>
          </a:xfrm>
          <a:custGeom>
            <a:avLst/>
            <a:gdLst>
              <a:gd name="connsiteX0" fmla="*/ 0 w 24387175"/>
              <a:gd name="connsiteY0" fmla="*/ 13716000 h 13716000"/>
              <a:gd name="connsiteX1" fmla="*/ 3429000 w 24387175"/>
              <a:gd name="connsiteY1" fmla="*/ 0 h 13716000"/>
              <a:gd name="connsiteX2" fmla="*/ 24387175 w 24387175"/>
              <a:gd name="connsiteY2" fmla="*/ 0 h 13716000"/>
              <a:gd name="connsiteX3" fmla="*/ 20958175 w 24387175"/>
              <a:gd name="connsiteY3" fmla="*/ 13716000 h 13716000"/>
              <a:gd name="connsiteX4" fmla="*/ 0 w 24387175"/>
              <a:gd name="connsiteY4" fmla="*/ 13716000 h 13716000"/>
              <a:gd name="connsiteX0" fmla="*/ 0 w 24387175"/>
              <a:gd name="connsiteY0" fmla="*/ 13734288 h 13734288"/>
              <a:gd name="connsiteX1" fmla="*/ 1481328 w 24387175"/>
              <a:gd name="connsiteY1" fmla="*/ 0 h 13734288"/>
              <a:gd name="connsiteX2" fmla="*/ 24387175 w 24387175"/>
              <a:gd name="connsiteY2" fmla="*/ 18288 h 13734288"/>
              <a:gd name="connsiteX3" fmla="*/ 20958175 w 24387175"/>
              <a:gd name="connsiteY3" fmla="*/ 13734288 h 13734288"/>
              <a:gd name="connsiteX4" fmla="*/ 0 w 24387175"/>
              <a:gd name="connsiteY4" fmla="*/ 13734288 h 13734288"/>
              <a:gd name="connsiteX0" fmla="*/ 0 w 20958175"/>
              <a:gd name="connsiteY0" fmla="*/ 13734288 h 13734288"/>
              <a:gd name="connsiteX1" fmla="*/ 1481328 w 20958175"/>
              <a:gd name="connsiteY1" fmla="*/ 0 h 13734288"/>
              <a:gd name="connsiteX2" fmla="*/ 15471776 w 20958175"/>
              <a:gd name="connsiteY2" fmla="*/ 18288 h 13734288"/>
              <a:gd name="connsiteX3" fmla="*/ 20958175 w 20958175"/>
              <a:gd name="connsiteY3" fmla="*/ 13734288 h 13734288"/>
              <a:gd name="connsiteX4" fmla="*/ 0 w 20958175"/>
              <a:gd name="connsiteY4" fmla="*/ 13734288 h 13734288"/>
              <a:gd name="connsiteX0" fmla="*/ 0 w 15471776"/>
              <a:gd name="connsiteY0" fmla="*/ 13734288 h 13743432"/>
              <a:gd name="connsiteX1" fmla="*/ 1481328 w 15471776"/>
              <a:gd name="connsiteY1" fmla="*/ 0 h 13743432"/>
              <a:gd name="connsiteX2" fmla="*/ 15471776 w 15471776"/>
              <a:gd name="connsiteY2" fmla="*/ 18288 h 13743432"/>
              <a:gd name="connsiteX3" fmla="*/ 15078584 w 15471776"/>
              <a:gd name="connsiteY3" fmla="*/ 13743432 h 13743432"/>
              <a:gd name="connsiteX4" fmla="*/ 0 w 15471776"/>
              <a:gd name="connsiteY4" fmla="*/ 13734288 h 13743432"/>
              <a:gd name="connsiteX0" fmla="*/ 0 w 17913224"/>
              <a:gd name="connsiteY0" fmla="*/ 13734288 h 13743432"/>
              <a:gd name="connsiteX1" fmla="*/ 1481328 w 17913224"/>
              <a:gd name="connsiteY1" fmla="*/ 0 h 13743432"/>
              <a:gd name="connsiteX2" fmla="*/ 17913224 w 17913224"/>
              <a:gd name="connsiteY2" fmla="*/ 27432 h 13743432"/>
              <a:gd name="connsiteX3" fmla="*/ 15078584 w 17913224"/>
              <a:gd name="connsiteY3" fmla="*/ 13743432 h 13743432"/>
              <a:gd name="connsiteX4" fmla="*/ 0 w 17913224"/>
              <a:gd name="connsiteY4" fmla="*/ 13734288 h 13743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913224" h="13743432">
                <a:moveTo>
                  <a:pt x="0" y="13734288"/>
                </a:moveTo>
                <a:lnTo>
                  <a:pt x="1481328" y="0"/>
                </a:lnTo>
                <a:lnTo>
                  <a:pt x="17913224" y="27432"/>
                </a:lnTo>
                <a:lnTo>
                  <a:pt x="15078584" y="13743432"/>
                </a:lnTo>
                <a:lnTo>
                  <a:pt x="0" y="13734288"/>
                </a:lnTo>
                <a:close/>
              </a:path>
            </a:pathLst>
          </a:custGeom>
          <a:solidFill>
            <a:schemeClr val="bg2"/>
          </a:solidFill>
        </p:spPr>
        <p:txBody>
          <a:bodyPr>
            <a:normAutofit/>
          </a:bodyPr>
          <a:lstStyle>
            <a:lvl1pPr marL="0" indent="0" algn="r">
              <a:buNone/>
              <a:defRPr sz="3200"/>
            </a:lvl1pPr>
          </a:lstStyle>
          <a:p>
            <a:r>
              <a:rPr lang="en-US"/>
              <a:t>Add hero image (landscape)</a:t>
            </a:r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E9486BE7-C3D5-4208-8C22-A4A1070BC8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56787" y="76200"/>
            <a:ext cx="1752600" cy="880452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E796EE89-B25D-48C3-B867-92ABB8CFB6D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42992" y="7522773"/>
            <a:ext cx="8070995" cy="165961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Insert section title</a:t>
            </a:r>
            <a:endParaRPr lang="en-AU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8811BE62-3B54-494F-9836-958404B8956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943138" y="9525000"/>
            <a:ext cx="8375650" cy="224877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 (optional)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FF012C1-FC43-49BC-8AE8-51AF811BBE1C}"/>
              </a:ext>
            </a:extLst>
          </p:cNvPr>
          <p:cNvSpPr/>
          <p:nvPr userDrawn="1"/>
        </p:nvSpPr>
        <p:spPr>
          <a:xfrm>
            <a:off x="15159095" y="9335377"/>
            <a:ext cx="4273492" cy="11342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3FC463F9-E1FA-4B5D-97E0-75CEED63089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0880386" y="1676400"/>
            <a:ext cx="4267201" cy="4495800"/>
          </a:xfrm>
        </p:spPr>
        <p:txBody>
          <a:bodyPr>
            <a:noAutofit/>
          </a:bodyPr>
          <a:lstStyle>
            <a:lvl1pPr algn="r">
              <a:defRPr sz="35000">
                <a:solidFill>
                  <a:schemeClr val="bg1">
                    <a:alpha val="38000"/>
                  </a:schemeClr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en-AU" sz="35000">
                <a:latin typeface="Arial Black" panose="020B0A04020102020204" pitchFamily="34" charset="0"/>
              </a:rPr>
              <a:t>1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8493495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Full Image Section I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4387175" cy="13716000"/>
          </a:xfrm>
          <a:solidFill>
            <a:schemeClr val="tx2">
              <a:alpha val="46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endParaRPr lang="en-US"/>
          </a:p>
        </p:txBody>
      </p:sp>
      <p:sp>
        <p:nvSpPr>
          <p:cNvPr id="6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-1" y="10297"/>
            <a:ext cx="24387175" cy="13716000"/>
          </a:xfrm>
          <a:noFill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10212387" y="8534400"/>
            <a:ext cx="12953351" cy="3657600"/>
          </a:xfrm>
        </p:spPr>
        <p:txBody>
          <a:bodyPr anchor="b">
            <a:normAutofit/>
          </a:bodyPr>
          <a:lstStyle>
            <a:lvl1pPr>
              <a:defRPr lang="en-US" sz="8800" b="1" baseline="0" dirty="0" smtClean="0">
                <a:solidFill>
                  <a:schemeClr val="bg1"/>
                </a:solidFill>
              </a:defRPr>
            </a:lvl1pPr>
            <a:lvl2pPr marL="0" indent="0">
              <a:buFontTx/>
              <a:buNone/>
              <a:defRPr>
                <a:solidFill>
                  <a:schemeClr val="bg1"/>
                </a:solidFill>
              </a:defRPr>
            </a:lvl2pPr>
          </a:lstStyle>
          <a:p>
            <a:pPr lvl="0"/>
            <a:r>
              <a:rPr lang="en-US"/>
              <a:t>Add pic, send 2 back</a:t>
            </a:r>
          </a:p>
          <a:p>
            <a:pPr lvl="1"/>
            <a:r>
              <a:rPr lang="en-US"/>
              <a:t>Insert Subtitle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D29C286-A343-4CC3-9E34-E0B39DDF558C}"/>
              </a:ext>
            </a:extLst>
          </p:cNvPr>
          <p:cNvSpPr/>
          <p:nvPr userDrawn="1"/>
        </p:nvSpPr>
        <p:spPr>
          <a:xfrm>
            <a:off x="10440987" y="12268200"/>
            <a:ext cx="4273492" cy="11342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968271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 nodePh="1">
                                  <p:stCondLst>
                                    <p:cond delay="20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/>
      <p:bldP spid="5" grpId="0" uiExpand="1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4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6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" grpId="0" animBg="1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eft,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592263" y="2649538"/>
            <a:ext cx="10742612" cy="9983787"/>
          </a:xfrm>
        </p:spPr>
        <p:txBody>
          <a:bodyPr/>
          <a:lstStyle>
            <a:lvl1pPr>
              <a:defRPr sz="3000">
                <a:latin typeface="+mj-lt"/>
              </a:defRPr>
            </a:lvl1pPr>
            <a:lvl2pPr>
              <a:defRPr sz="3000"/>
            </a:lvl2pPr>
            <a:lvl3pPr marL="1800000" indent="-648000">
              <a:buFont typeface="Arial" panose="020B0604020202020204" pitchFamily="34" charset="0"/>
              <a:buChar char="•"/>
              <a:defRPr sz="3000"/>
            </a:lvl3pPr>
            <a:lvl4pPr>
              <a:defRPr sz="2800"/>
            </a:lvl4pPr>
            <a:lvl5pPr>
              <a:defRPr sz="2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1592263" y="1680565"/>
            <a:ext cx="19508787" cy="974725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AU"/>
              <a:t>Write your subtitle here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7C85412-1BBD-4C02-BE9D-7F236DCB7936}"/>
              </a:ext>
            </a:extLst>
          </p:cNvPr>
          <p:cNvSpPr/>
          <p:nvPr userDrawn="1"/>
        </p:nvSpPr>
        <p:spPr>
          <a:xfrm>
            <a:off x="16003587" y="0"/>
            <a:ext cx="8534400" cy="13716000"/>
          </a:xfrm>
          <a:prstGeom prst="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13181013" y="2790825"/>
            <a:ext cx="9483725" cy="9485313"/>
          </a:xfrm>
        </p:spPr>
        <p:txBody>
          <a:bodyPr>
            <a:normAutofit/>
          </a:bodyPr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30FF15C-8C0C-4D04-AB73-B91324BA733A}"/>
              </a:ext>
            </a:extLst>
          </p:cNvPr>
          <p:cNvSpPr/>
          <p:nvPr userDrawn="1"/>
        </p:nvSpPr>
        <p:spPr>
          <a:xfrm>
            <a:off x="1830387" y="1410577"/>
            <a:ext cx="4273492" cy="11342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A34D8F95-8781-44CE-A524-C2D3894D810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56787" y="76200"/>
            <a:ext cx="1752600" cy="880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170760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" grpId="0"/>
      <p:bldP spid="9" grpId="0" animBg="1"/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95495" y="0"/>
            <a:ext cx="19507696" cy="1659619"/>
          </a:xfrm>
          <a:prstGeom prst="rect">
            <a:avLst/>
          </a:prstGeom>
        </p:spPr>
        <p:txBody>
          <a:bodyPr vert="horz" lIns="217728" tIns="108864" rIns="217728" bIns="108864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2583" y="3200401"/>
            <a:ext cx="21575234" cy="9051926"/>
          </a:xfrm>
          <a:prstGeom prst="rect">
            <a:avLst/>
          </a:prstGeom>
        </p:spPr>
        <p:txBody>
          <a:bodyPr vert="horz" lIns="217728" tIns="108864" rIns="217728" bIns="10886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556787" y="235127"/>
            <a:ext cx="1752600" cy="564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681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68" r:id="rId2"/>
    <p:sldLayoutId id="2147483769" r:id="rId3"/>
    <p:sldLayoutId id="2147483770" r:id="rId4"/>
    <p:sldLayoutId id="2147483771" r:id="rId5"/>
    <p:sldLayoutId id="2147483649" r:id="rId6"/>
    <p:sldLayoutId id="2147483767" r:id="rId7"/>
    <p:sldLayoutId id="2147483755" r:id="rId8"/>
    <p:sldLayoutId id="2147483650" r:id="rId9"/>
    <p:sldLayoutId id="2147483655" r:id="rId10"/>
    <p:sldLayoutId id="2147483706" r:id="rId11"/>
    <p:sldLayoutId id="2147483766" r:id="rId12"/>
    <p:sldLayoutId id="2147483728" r:id="rId13"/>
    <p:sldLayoutId id="2147483764" r:id="rId14"/>
    <p:sldLayoutId id="2147483662" r:id="rId15"/>
    <p:sldLayoutId id="2147483663" r:id="rId16"/>
    <p:sldLayoutId id="2147483729" r:id="rId17"/>
    <p:sldLayoutId id="2147483765" r:id="rId18"/>
    <p:sldLayoutId id="2147483678" r:id="rId19"/>
    <p:sldLayoutId id="2147483756" r:id="rId20"/>
    <p:sldLayoutId id="2147483667" r:id="rId21"/>
    <p:sldLayoutId id="2147483668" r:id="rId22"/>
    <p:sldLayoutId id="2147483669" r:id="rId23"/>
    <p:sldLayoutId id="2147483704" r:id="rId24"/>
    <p:sldLayoutId id="2147483732" r:id="rId25"/>
    <p:sldLayoutId id="2147483739" r:id="rId26"/>
    <p:sldLayoutId id="2147483743" r:id="rId27"/>
    <p:sldLayoutId id="2147483752" r:id="rId28"/>
    <p:sldLayoutId id="2147483754" r:id="rId29"/>
  </p:sldLayoutIdLst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  <p:txStyles>
    <p:titleStyle>
      <a:lvl1pPr algn="l" defTabSz="1088639" rtl="0" eaLnBrk="1" latinLnBrk="0" hangingPunct="1">
        <a:spcBef>
          <a:spcPct val="0"/>
        </a:spcBef>
        <a:buNone/>
        <a:defRPr sz="5000" b="0" kern="1200">
          <a:solidFill>
            <a:schemeClr val="tx2"/>
          </a:solidFill>
          <a:latin typeface="Century Gothic" panose="020B0502020202020204" pitchFamily="34" charset="0"/>
          <a:ea typeface="+mj-ea"/>
          <a:cs typeface="Century Gothic" panose="020B0502020202020204" pitchFamily="34" charset="0"/>
        </a:defRPr>
      </a:lvl1pPr>
    </p:titleStyle>
    <p:bodyStyle>
      <a:lvl1pPr marL="0" indent="0" algn="l" defTabSz="1088639" rtl="0" eaLnBrk="1" latinLnBrk="0" hangingPunct="1">
        <a:spcBef>
          <a:spcPct val="20000"/>
        </a:spcBef>
        <a:buFont typeface="Arial"/>
        <a:buNone/>
        <a:defRPr sz="3000" kern="1200">
          <a:solidFill>
            <a:schemeClr val="tx1"/>
          </a:solidFill>
          <a:latin typeface="Century Gothic" panose="020B0502020202020204" pitchFamily="34" charset="0"/>
          <a:ea typeface="+mn-ea"/>
          <a:cs typeface="Century Gothic" panose="020B0502020202020204" pitchFamily="34" charset="0"/>
        </a:defRPr>
      </a:lvl1pPr>
      <a:lvl2pPr marL="0" indent="-648000" algn="l" defTabSz="1088639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Century Gothic" panose="020B0502020202020204" pitchFamily="34" charset="0"/>
          <a:ea typeface="+mn-ea"/>
          <a:cs typeface="Century Gothic" panose="020B0502020202020204" pitchFamily="34" charset="0"/>
        </a:defRPr>
      </a:lvl2pPr>
      <a:lvl3pPr marL="1954800" indent="-648000" algn="l" defTabSz="1088639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Century Gothic" panose="020B0502020202020204" pitchFamily="34" charset="0"/>
          <a:ea typeface="+mn-ea"/>
          <a:cs typeface="Century Gothic" panose="020B0502020202020204" pitchFamily="34" charset="0"/>
        </a:defRPr>
      </a:lvl3pPr>
      <a:lvl4pPr marL="3265917" indent="0" algn="l" defTabSz="1088639" rtl="0" eaLnBrk="1" latinLnBrk="0" hangingPunct="1">
        <a:spcBef>
          <a:spcPct val="20000"/>
        </a:spcBef>
        <a:buFont typeface="Arial"/>
        <a:buNone/>
        <a:defRPr sz="2800" kern="1200">
          <a:solidFill>
            <a:schemeClr val="tx1"/>
          </a:solidFill>
          <a:latin typeface="Century Gothic" panose="020B0502020202020204" pitchFamily="34" charset="0"/>
          <a:ea typeface="+mn-ea"/>
          <a:cs typeface="Century Gothic" panose="020B0502020202020204" pitchFamily="34" charset="0"/>
        </a:defRPr>
      </a:lvl4pPr>
      <a:lvl5pPr marL="4354556" indent="0" algn="l" defTabSz="1088639" rtl="0" eaLnBrk="1" latinLnBrk="0" hangingPunct="1">
        <a:spcBef>
          <a:spcPct val="20000"/>
        </a:spcBef>
        <a:buFont typeface="Arial"/>
        <a:buNone/>
        <a:defRPr sz="2400" kern="1200">
          <a:solidFill>
            <a:schemeClr val="tx1"/>
          </a:solidFill>
          <a:latin typeface="Century Gothic" panose="020B0502020202020204" pitchFamily="34" charset="0"/>
          <a:ea typeface="+mn-ea"/>
          <a:cs typeface="Century Gothic" panose="020B0502020202020204" pitchFamily="34" charset="0"/>
        </a:defRPr>
      </a:lvl5pPr>
      <a:lvl6pPr marL="5987514" indent="-544319" algn="l" defTabSz="1088639" rtl="0" eaLnBrk="1" latinLnBrk="0" hangingPunct="1">
        <a:spcBef>
          <a:spcPct val="20000"/>
        </a:spcBef>
        <a:buFont typeface="Arial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076153" indent="-544319" algn="l" defTabSz="1088639" rtl="0" eaLnBrk="1" latinLnBrk="0" hangingPunct="1">
        <a:spcBef>
          <a:spcPct val="20000"/>
        </a:spcBef>
        <a:buFont typeface="Arial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164792" indent="-544319" algn="l" defTabSz="1088639" rtl="0" eaLnBrk="1" latinLnBrk="0" hangingPunct="1">
        <a:spcBef>
          <a:spcPct val="20000"/>
        </a:spcBef>
        <a:buFont typeface="Arial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253431" indent="-544319" algn="l" defTabSz="1088639" rtl="0" eaLnBrk="1" latinLnBrk="0" hangingPunct="1">
        <a:spcBef>
          <a:spcPct val="20000"/>
        </a:spcBef>
        <a:buFont typeface="Arial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88639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88639" algn="l" defTabSz="1088639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2177278" algn="l" defTabSz="1088639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3265917" algn="l" defTabSz="1088639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354556" algn="l" defTabSz="1088639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5443195" algn="l" defTabSz="1088639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531834" algn="l" defTabSz="1088639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620472" algn="l" defTabSz="1088639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709111" algn="l" defTabSz="1088639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Placeholder 10">
            <a:extLst>
              <a:ext uri="{FF2B5EF4-FFF2-40B4-BE49-F238E27FC236}">
                <a16:creationId xmlns:a16="http://schemas.microsoft.com/office/drawing/2014/main" id="{5D00F9DE-CB98-47F4-8EB9-BA9E74BBF96F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685" b="24685"/>
          <a:stretch/>
        </p:blipFill>
        <p:spPr>
          <a:xfrm>
            <a:off x="-1" y="6915151"/>
            <a:ext cx="24387175" cy="6934200"/>
          </a:xfr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6958C6BF-50BB-4C70-87A0-492C7FE1F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0" dirty="0"/>
              <a:t>MAGNET License Activation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E356D2-EA95-409E-8874-5F14BBD8D9E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974387" y="5815211"/>
            <a:ext cx="5522913" cy="607843"/>
          </a:xfrm>
        </p:spPr>
        <p:txBody>
          <a:bodyPr/>
          <a:lstStyle/>
          <a:p>
            <a:r>
              <a:rPr lang="en-AU" dirty="0"/>
              <a:t>Graeme Hetet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4F1FB9-FAC0-4439-85CF-28068BC3DE9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0974387" y="6322843"/>
            <a:ext cx="6361113" cy="575314"/>
          </a:xfrm>
        </p:spPr>
        <p:txBody>
          <a:bodyPr/>
          <a:lstStyle/>
          <a:p>
            <a:r>
              <a:rPr lang="en-AU" dirty="0"/>
              <a:t>Customer Success Manager - Magnet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AF0AE35-C00E-4BD6-A543-A115CA65879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AU" dirty="0"/>
              <a:t>Procedure for Activating the License</a:t>
            </a:r>
          </a:p>
        </p:txBody>
      </p:sp>
      <p:pic>
        <p:nvPicPr>
          <p:cNvPr id="9" name="Picture Placeholder 8">
            <a:extLst>
              <a:ext uri="{FF2B5EF4-FFF2-40B4-BE49-F238E27FC236}">
                <a16:creationId xmlns:a16="http://schemas.microsoft.com/office/drawing/2014/main" id="{23F006DD-CA1D-4D0A-B023-2677C5775514}"/>
              </a:ext>
            </a:extLst>
          </p:cNvPr>
          <p:cNvPicPr>
            <a:picLocks noGrp="1" noChangeAspect="1"/>
          </p:cNvPicPr>
          <p:nvPr>
            <p:ph type="pic" sz="quarter" idx="21"/>
          </p:nvPr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37" b="12437"/>
          <a:stretch/>
        </p:blipFill>
        <p:spPr>
          <a:xfrm>
            <a:off x="9069387" y="5486400"/>
            <a:ext cx="1752600" cy="1752024"/>
          </a:xfrm>
        </p:spPr>
      </p:pic>
    </p:spTree>
    <p:extLst>
      <p:ext uri="{BB962C8B-B14F-4D97-AF65-F5344CB8AC3E}">
        <p14:creationId xmlns:p14="http://schemas.microsoft.com/office/powerpoint/2010/main" val="2735177523"/>
      </p:ext>
    </p:extLst>
  </p:cSld>
  <p:clrMapOvr>
    <a:masterClrMapping/>
  </p:clrMapOvr>
  <p:transition spd="slow">
    <p:push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>
            <a:extLst>
              <a:ext uri="{FF2B5EF4-FFF2-40B4-BE49-F238E27FC236}">
                <a16:creationId xmlns:a16="http://schemas.microsoft.com/office/drawing/2014/main" id="{ABCCD676-A450-BF22-326E-6BE9B387C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6000" dirty="0"/>
              <a:t>MAGNET Office – Product Activation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B6534637-AEE1-A483-6C1F-12F27F2A761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92263" y="4297680"/>
            <a:ext cx="12142025" cy="8335645"/>
          </a:xfrm>
        </p:spPr>
        <p:txBody>
          <a:bodyPr>
            <a:normAutofit/>
          </a:bodyPr>
          <a:lstStyle/>
          <a:p>
            <a:r>
              <a:rPr lang="en-AU" sz="4400" dirty="0"/>
              <a:t>Firstly you must be connected to the Internet for Online Activation.</a:t>
            </a:r>
          </a:p>
          <a:p>
            <a:endParaRPr lang="en-AU" sz="4400" dirty="0"/>
          </a:p>
          <a:p>
            <a:r>
              <a:rPr lang="en-AU" sz="4400" dirty="0"/>
              <a:t>Please click your Magnet Office desktop icon to launch.</a:t>
            </a:r>
          </a:p>
          <a:p>
            <a:endParaRPr lang="en-AU" sz="4400" dirty="0"/>
          </a:p>
        </p:txBody>
      </p:sp>
      <p:pic>
        <p:nvPicPr>
          <p:cNvPr id="4" name="Picture 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A7F71F9B-DB37-CB89-76C5-4FFC3D83A2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16784" y="3168024"/>
            <a:ext cx="7095744" cy="5666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4043371"/>
      </p:ext>
    </p:extLst>
  </p:cSld>
  <p:clrMapOvr>
    <a:masterClrMapping/>
  </p:clrMapOvr>
  <p:transition spd="slow">
    <p:push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>
            <a:extLst>
              <a:ext uri="{FF2B5EF4-FFF2-40B4-BE49-F238E27FC236}">
                <a16:creationId xmlns:a16="http://schemas.microsoft.com/office/drawing/2014/main" id="{ABCCD676-A450-BF22-326E-6BE9B387C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6000" dirty="0"/>
              <a:t>MAGNET Office – Product Activation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B6534637-AEE1-A483-6C1F-12F27F2A761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92263" y="2649538"/>
            <a:ext cx="7323137" cy="9983787"/>
          </a:xfrm>
        </p:spPr>
        <p:txBody>
          <a:bodyPr>
            <a:normAutofit/>
          </a:bodyPr>
          <a:lstStyle/>
          <a:p>
            <a:r>
              <a:rPr lang="en-AU" sz="4400" dirty="0"/>
              <a:t>No License is found on the Computer.</a:t>
            </a:r>
          </a:p>
          <a:p>
            <a:endParaRPr lang="en-AU" sz="4400" dirty="0"/>
          </a:p>
          <a:p>
            <a:endParaRPr lang="en-AU" sz="4400" dirty="0"/>
          </a:p>
          <a:p>
            <a:endParaRPr lang="en-AU" sz="4400" dirty="0"/>
          </a:p>
          <a:p>
            <a:r>
              <a:rPr lang="en-AU" sz="4400" dirty="0"/>
              <a:t>Click Next &gt; to Continue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7C5ABE3-51C9-0062-FB93-AEA09A74BF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2903" y="2653938"/>
            <a:ext cx="12362009" cy="9979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911286"/>
      </p:ext>
    </p:extLst>
  </p:cSld>
  <p:clrMapOvr>
    <a:masterClrMapping/>
  </p:clrMapOvr>
  <p:transition spd="slow">
    <p:push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F74DC-B432-03D2-B9CD-3FA9EC9D9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6000" dirty="0"/>
              <a:t>MAGNET Office - Product Activation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90B72B-0CB5-3535-3B9B-08EE5D25A3F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92263" y="2649538"/>
            <a:ext cx="8237537" cy="9983787"/>
          </a:xfrm>
        </p:spPr>
        <p:txBody>
          <a:bodyPr>
            <a:normAutofit/>
          </a:bodyPr>
          <a:lstStyle/>
          <a:p>
            <a:endParaRPr lang="en-AU" sz="4400" dirty="0"/>
          </a:p>
          <a:p>
            <a:endParaRPr lang="en-AU" sz="4400" dirty="0"/>
          </a:p>
          <a:p>
            <a:endParaRPr lang="en-AU" sz="4400" dirty="0"/>
          </a:p>
          <a:p>
            <a:endParaRPr lang="en-AU" sz="4400" dirty="0"/>
          </a:p>
          <a:p>
            <a:r>
              <a:rPr lang="en-AU" sz="4400" dirty="0"/>
              <a:t>Please select Online and click Next &gt; to continue.</a:t>
            </a:r>
          </a:p>
        </p:txBody>
      </p:sp>
      <p:pic>
        <p:nvPicPr>
          <p:cNvPr id="8" name="Picture 7" descr="Graphical user interface&#10;&#10;Description automatically generated">
            <a:extLst>
              <a:ext uri="{FF2B5EF4-FFF2-40B4-BE49-F238E27FC236}">
                <a16:creationId xmlns:a16="http://schemas.microsoft.com/office/drawing/2014/main" id="{39A3C0B4-E86D-D2D9-D932-F5559EAE37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9800" y="2649538"/>
            <a:ext cx="12771456" cy="10309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9260926"/>
      </p:ext>
    </p:extLst>
  </p:cSld>
  <p:clrMapOvr>
    <a:masterClrMapping/>
  </p:clrMapOvr>
  <p:transition spd="slow">
    <p:push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3DD3C-39E5-996B-53E7-742D102F4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6000" dirty="0"/>
              <a:t>MAGNET Office - Product Activation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359934-4D72-8B95-4110-2DE2F5D21A9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92263" y="2649538"/>
            <a:ext cx="7932737" cy="9983787"/>
          </a:xfrm>
        </p:spPr>
        <p:txBody>
          <a:bodyPr>
            <a:normAutofit/>
          </a:bodyPr>
          <a:lstStyle/>
          <a:p>
            <a:r>
              <a:rPr lang="en-AU" sz="4400" dirty="0"/>
              <a:t>Enter your Enterprise login details. </a:t>
            </a:r>
          </a:p>
          <a:p>
            <a:endParaRPr lang="en-AU" sz="4400" dirty="0"/>
          </a:p>
          <a:p>
            <a:r>
              <a:rPr lang="en-AU" sz="4400" dirty="0"/>
              <a:t>Tick Keep Logged In to avoid having to re-enter login details.</a:t>
            </a:r>
          </a:p>
          <a:p>
            <a:endParaRPr lang="en-AU" sz="4400" dirty="0"/>
          </a:p>
          <a:p>
            <a:r>
              <a:rPr lang="en-AU" sz="4400" dirty="0"/>
              <a:t>Select Next &gt; to continue</a:t>
            </a:r>
          </a:p>
        </p:txBody>
      </p:sp>
      <p:pic>
        <p:nvPicPr>
          <p:cNvPr id="8" name="Picture 7" descr="Graphical user interface&#10;&#10;Description automatically generated">
            <a:extLst>
              <a:ext uri="{FF2B5EF4-FFF2-40B4-BE49-F238E27FC236}">
                <a16:creationId xmlns:a16="http://schemas.microsoft.com/office/drawing/2014/main" id="{AAA57BAC-2B34-3285-73B6-27FEBA8AE9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4099" y="2220167"/>
            <a:ext cx="13431227" cy="10842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634650"/>
      </p:ext>
    </p:extLst>
  </p:cSld>
  <p:clrMapOvr>
    <a:masterClrMapping/>
  </p:clrMapOvr>
  <p:transition spd="slow">
    <p:push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3DD3C-39E5-996B-53E7-742D102F4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6000" dirty="0"/>
              <a:t>MAGNET Office - Product Activation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359934-4D72-8B95-4110-2DE2F5D21A9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92263" y="2649538"/>
            <a:ext cx="9056687" cy="9983787"/>
          </a:xfrm>
        </p:spPr>
        <p:txBody>
          <a:bodyPr>
            <a:normAutofit/>
          </a:bodyPr>
          <a:lstStyle/>
          <a:p>
            <a:r>
              <a:rPr lang="en-AU" sz="4400" dirty="0"/>
              <a:t>Enter the Serial number provided on the Purchase Certificate.</a:t>
            </a:r>
          </a:p>
          <a:p>
            <a:r>
              <a:rPr lang="en-AU" sz="4400" dirty="0"/>
              <a:t> </a:t>
            </a:r>
          </a:p>
          <a:p>
            <a:r>
              <a:rPr lang="en-AU" sz="4400" dirty="0"/>
              <a:t>Select Computer for the Device ID and click Next to continue or can be activated to a USB key enabling the license to be used on other PC’s, select the appropriate Device to activate to.</a:t>
            </a:r>
          </a:p>
          <a:p>
            <a:endParaRPr lang="en-AU" sz="4400" dirty="0"/>
          </a:p>
          <a:p>
            <a:r>
              <a:rPr lang="en-AU" sz="4400" dirty="0"/>
              <a:t>Click Next &gt; to continue</a:t>
            </a:r>
          </a:p>
        </p:txBody>
      </p:sp>
      <p:pic>
        <p:nvPicPr>
          <p:cNvPr id="17" name="Picture 16" descr="Graphical user interface, application, table&#10;&#10;Description automatically generated">
            <a:extLst>
              <a:ext uri="{FF2B5EF4-FFF2-40B4-BE49-F238E27FC236}">
                <a16:creationId xmlns:a16="http://schemas.microsoft.com/office/drawing/2014/main" id="{69122111-E606-965B-9713-CDA261615B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8651" y="2649538"/>
            <a:ext cx="12127542" cy="9790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3379381"/>
      </p:ext>
    </p:extLst>
  </p:cSld>
  <p:clrMapOvr>
    <a:masterClrMapping/>
  </p:clrMapOvr>
  <p:transition spd="slow">
    <p:push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3DD3C-39E5-996B-53E7-742D102F4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6000" dirty="0"/>
              <a:t>MAGNET Office - Product Activation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359934-4D72-8B95-4110-2DE2F5D21A9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92264" y="2649538"/>
            <a:ext cx="8466136" cy="9983787"/>
          </a:xfrm>
        </p:spPr>
        <p:txBody>
          <a:bodyPr>
            <a:normAutofit/>
          </a:bodyPr>
          <a:lstStyle/>
          <a:p>
            <a:r>
              <a:rPr lang="en-AU" sz="4400" dirty="0"/>
              <a:t>License Agreement displays. </a:t>
            </a:r>
          </a:p>
          <a:p>
            <a:endParaRPr lang="en-AU" sz="4400" dirty="0"/>
          </a:p>
          <a:p>
            <a:r>
              <a:rPr lang="en-AU" sz="4400" dirty="0"/>
              <a:t>Tick - I accept the terms of the license agreement.</a:t>
            </a:r>
          </a:p>
          <a:p>
            <a:endParaRPr lang="en-AU" sz="4400" dirty="0"/>
          </a:p>
          <a:p>
            <a:r>
              <a:rPr lang="en-AU" sz="4400" dirty="0"/>
              <a:t>Select Next &gt; to continue.</a:t>
            </a:r>
          </a:p>
        </p:txBody>
      </p:sp>
      <p:pic>
        <p:nvPicPr>
          <p:cNvPr id="11" name="Picture 10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83F1E354-15EC-14A1-B369-211FC06CDD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3440" y="2953148"/>
            <a:ext cx="11991360" cy="9680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653369"/>
      </p:ext>
    </p:extLst>
  </p:cSld>
  <p:clrMapOvr>
    <a:masterClrMapping/>
  </p:clrMapOvr>
  <p:transition spd="slow">
    <p:push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3DD3C-39E5-996B-53E7-742D102F4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6000" dirty="0"/>
              <a:t>MAGNET Office - Product Activation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359934-4D72-8B95-4110-2DE2F5D21A9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92264" y="2649538"/>
            <a:ext cx="8466136" cy="9983787"/>
          </a:xfrm>
        </p:spPr>
        <p:txBody>
          <a:bodyPr>
            <a:normAutofit/>
          </a:bodyPr>
          <a:lstStyle/>
          <a:p>
            <a:endParaRPr lang="en-AU" sz="4400" dirty="0"/>
          </a:p>
          <a:p>
            <a:endParaRPr lang="en-AU" sz="4400" dirty="0"/>
          </a:p>
          <a:p>
            <a:r>
              <a:rPr lang="en-AU" sz="4400" dirty="0"/>
              <a:t>Product is now activated.</a:t>
            </a:r>
          </a:p>
          <a:p>
            <a:endParaRPr lang="en-AU" sz="4400" dirty="0"/>
          </a:p>
          <a:p>
            <a:endParaRPr lang="en-AU" sz="4400" dirty="0"/>
          </a:p>
          <a:p>
            <a:endParaRPr lang="en-AU" sz="4400" dirty="0"/>
          </a:p>
          <a:p>
            <a:endParaRPr lang="en-AU" sz="4400" dirty="0"/>
          </a:p>
          <a:p>
            <a:r>
              <a:rPr lang="en-AU" sz="4400" dirty="0"/>
              <a:t>Click Finish and open Magnet Office.</a:t>
            </a:r>
          </a:p>
        </p:txBody>
      </p:sp>
      <p:pic>
        <p:nvPicPr>
          <p:cNvPr id="5" name="Picture 4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E6C7C524-04DD-84EC-5F6D-966E80FBBD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85682" y="2649538"/>
            <a:ext cx="11945818" cy="9643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5473025"/>
      </p:ext>
    </p:extLst>
  </p:cSld>
  <p:clrMapOvr>
    <a:masterClrMapping/>
  </p:clrMapOvr>
  <p:transition spd="slow">
    <p:push dir="r"/>
  </p:transition>
</p:sld>
</file>

<file path=ppt/theme/theme1.xml><?xml version="1.0" encoding="utf-8"?>
<a:theme xmlns:a="http://schemas.openxmlformats.org/drawingml/2006/main" name="Office Theme">
  <a:themeElements>
    <a:clrScheme name="Position Partners colours light">
      <a:dk1>
        <a:srgbClr val="192632"/>
      </a:dk1>
      <a:lt1>
        <a:sysClr val="window" lastClr="FFFFFF"/>
      </a:lt1>
      <a:dk2>
        <a:srgbClr val="06357A"/>
      </a:dk2>
      <a:lt2>
        <a:srgbClr val="F6F7FA"/>
      </a:lt2>
      <a:accent1>
        <a:srgbClr val="F9A13A"/>
      </a:accent1>
      <a:accent2>
        <a:srgbClr val="0070BA"/>
      </a:accent2>
      <a:accent3>
        <a:srgbClr val="445469"/>
      </a:accent3>
      <a:accent4>
        <a:srgbClr val="FFC423"/>
      </a:accent4>
      <a:accent5>
        <a:srgbClr val="8496AF"/>
      </a:accent5>
      <a:accent6>
        <a:srgbClr val="06357A"/>
      </a:accent6>
      <a:hlink>
        <a:srgbClr val="216CAB"/>
      </a:hlink>
      <a:folHlink>
        <a:srgbClr val="0070BA"/>
      </a:folHlink>
    </a:clrScheme>
    <a:fontScheme name="Custom 1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bg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45DCA262B12E46B55D92C388439DC2" ma:contentTypeVersion="11" ma:contentTypeDescription="Create a new document." ma:contentTypeScope="" ma:versionID="2148036247db1335899ccaa897976bf1">
  <xsd:schema xmlns:xsd="http://www.w3.org/2001/XMLSchema" xmlns:xs="http://www.w3.org/2001/XMLSchema" xmlns:p="http://schemas.microsoft.com/office/2006/metadata/properties" xmlns:ns1="http://schemas.microsoft.com/sharepoint/v3" xmlns:ns2="c47b327a-8d35-425b-8cfc-860930d96156" xmlns:ns3="2d7aad91-91d7-4095-9850-32ad50675b67" targetNamespace="http://schemas.microsoft.com/office/2006/metadata/properties" ma:root="true" ma:fieldsID="fa0126b487754567f39deb9c2b1f19ff" ns1:_="" ns2:_="" ns3:_="">
    <xsd:import namespace="http://schemas.microsoft.com/sharepoint/v3"/>
    <xsd:import namespace="c47b327a-8d35-425b-8cfc-860930d96156"/>
    <xsd:import namespace="2d7aad91-91d7-4095-9850-32ad50675b67"/>
    <xsd:element name="properties">
      <xsd:complexType>
        <xsd:sequence>
          <xsd:element name="documentManagement">
            <xsd:complexType>
              <xsd:all>
                <xsd:element ref="ns1:RelatedItems" minOccurs="0"/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RelatedItems" ma:index="8" nillable="true" ma:displayName="Related Items" ma:internalName="RelatedItems" ma:readOnly="fals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7b327a-8d35-425b-8cfc-860930d96156" elementFormDefault="qualified">
    <xsd:import namespace="http://schemas.microsoft.com/office/2006/documentManagement/types"/>
    <xsd:import namespace="http://schemas.microsoft.com/office/infopath/2007/PartnerControls"/>
    <xsd:element name="_dlc_DocId" ma:index="9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0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2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7aad91-91d7-4095-9850-32ad50675b6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MediaServiceAutoTags" ma:index="19" nillable="true" ma:displayName="Tags" ma:internalName="MediaServiceAutoTags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latedItems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/>
</file>

<file path=customXml/itemProps1.xml><?xml version="1.0" encoding="utf-8"?>
<ds:datastoreItem xmlns:ds="http://schemas.openxmlformats.org/officeDocument/2006/customXml" ds:itemID="{B80811ED-719A-49E2-95B7-F5AD1E986B42}">
  <ds:schemaRefs>
    <ds:schemaRef ds:uri="2d7aad91-91d7-4095-9850-32ad50675b67"/>
    <ds:schemaRef ds:uri="c47b327a-8d35-425b-8cfc-860930d9615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CEE6B021-FEA4-49E1-A842-524E37FC9F54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1422EC02-4A98-4469-9E7C-0BADD81403EC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AC1F5144-5FE2-44A7-B2C6-C57441F9D7F9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</TotalTime>
  <Words>230</Words>
  <Application>Microsoft Office PowerPoint</Application>
  <PresentationFormat>Custom</PresentationFormat>
  <Paragraphs>49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Arial Black</vt:lpstr>
      <vt:lpstr>Calibri</vt:lpstr>
      <vt:lpstr>Calibri Light</vt:lpstr>
      <vt:lpstr>Century Gothic</vt:lpstr>
      <vt:lpstr>Office Theme</vt:lpstr>
      <vt:lpstr>MAGNET License Activation</vt:lpstr>
      <vt:lpstr>MAGNET Office – Product Activation</vt:lpstr>
      <vt:lpstr>MAGNET Office – Product Activation</vt:lpstr>
      <vt:lpstr>MAGNET Office - Product Activation</vt:lpstr>
      <vt:lpstr>MAGNET Office - Product Activation</vt:lpstr>
      <vt:lpstr>MAGNET Office - Product Activation</vt:lpstr>
      <vt:lpstr>MAGNET Office - Product Activation</vt:lpstr>
      <vt:lpstr>MAGNET Office - Product Activation</vt:lpstr>
    </vt:vector>
  </TitlesOfParts>
  <Company>Louis Twelve Design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GVelde@positionpartners.com.au</dc:creator>
  <cp:lastModifiedBy>Graeme Hetet</cp:lastModifiedBy>
  <cp:revision>4</cp:revision>
  <dcterms:created xsi:type="dcterms:W3CDTF">2015-04-02T00:30:29Z</dcterms:created>
  <dcterms:modified xsi:type="dcterms:W3CDTF">2022-08-15T20:52:07Z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0x010100E845DCA262B12E46B55D92C388439DC2</vt:lpwstr>
  </property>
</Properties>
</file>