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ink/ink1.xml" ContentType="application/inkml+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19"/>
  </p:notesMasterIdLst>
  <p:handoutMasterIdLst>
    <p:handoutMasterId r:id="rId20"/>
  </p:handoutMasterIdLst>
  <p:sldIdLst>
    <p:sldId id="256" r:id="rId6"/>
    <p:sldId id="543" r:id="rId7"/>
    <p:sldId id="531" r:id="rId8"/>
    <p:sldId id="532" r:id="rId9"/>
    <p:sldId id="533" r:id="rId10"/>
    <p:sldId id="536" r:id="rId11"/>
    <p:sldId id="537" r:id="rId12"/>
    <p:sldId id="540" r:id="rId13"/>
    <p:sldId id="541" r:id="rId14"/>
    <p:sldId id="542" r:id="rId15"/>
    <p:sldId id="538" r:id="rId16"/>
    <p:sldId id="545" r:id="rId17"/>
    <p:sldId id="544" r:id="rId18"/>
  </p:sldIdLst>
  <p:sldSz cx="24387175" cy="13716000"/>
  <p:notesSz cx="6858000" cy="9144000"/>
  <p:defaultTextStyle>
    <a:defPPr>
      <a:defRPr lang="en-US"/>
    </a:defPPr>
    <a:lvl1pPr marL="0" algn="l" defTabSz="1088639" rtl="0" eaLnBrk="1" latinLnBrk="0" hangingPunct="1">
      <a:defRPr sz="4300" kern="1200">
        <a:solidFill>
          <a:schemeClr val="tx1"/>
        </a:solidFill>
        <a:latin typeface="+mn-lt"/>
        <a:ea typeface="+mn-ea"/>
        <a:cs typeface="+mn-cs"/>
      </a:defRPr>
    </a:lvl1pPr>
    <a:lvl2pPr marL="1088639" algn="l" defTabSz="1088639" rtl="0" eaLnBrk="1" latinLnBrk="0" hangingPunct="1">
      <a:defRPr sz="4300" kern="1200">
        <a:solidFill>
          <a:schemeClr val="tx1"/>
        </a:solidFill>
        <a:latin typeface="+mn-lt"/>
        <a:ea typeface="+mn-ea"/>
        <a:cs typeface="+mn-cs"/>
      </a:defRPr>
    </a:lvl2pPr>
    <a:lvl3pPr marL="2177278" algn="l" defTabSz="1088639" rtl="0" eaLnBrk="1" latinLnBrk="0" hangingPunct="1">
      <a:defRPr sz="4300" kern="1200">
        <a:solidFill>
          <a:schemeClr val="tx1"/>
        </a:solidFill>
        <a:latin typeface="+mn-lt"/>
        <a:ea typeface="+mn-ea"/>
        <a:cs typeface="+mn-cs"/>
      </a:defRPr>
    </a:lvl3pPr>
    <a:lvl4pPr marL="3265917" algn="l" defTabSz="1088639" rtl="0" eaLnBrk="1" latinLnBrk="0" hangingPunct="1">
      <a:defRPr sz="4300" kern="1200">
        <a:solidFill>
          <a:schemeClr val="tx1"/>
        </a:solidFill>
        <a:latin typeface="+mn-lt"/>
        <a:ea typeface="+mn-ea"/>
        <a:cs typeface="+mn-cs"/>
      </a:defRPr>
    </a:lvl4pPr>
    <a:lvl5pPr marL="4354556" algn="l" defTabSz="1088639" rtl="0" eaLnBrk="1" latinLnBrk="0" hangingPunct="1">
      <a:defRPr sz="4300" kern="1200">
        <a:solidFill>
          <a:schemeClr val="tx1"/>
        </a:solidFill>
        <a:latin typeface="+mn-lt"/>
        <a:ea typeface="+mn-ea"/>
        <a:cs typeface="+mn-cs"/>
      </a:defRPr>
    </a:lvl5pPr>
    <a:lvl6pPr marL="5443195" algn="l" defTabSz="1088639" rtl="0" eaLnBrk="1" latinLnBrk="0" hangingPunct="1">
      <a:defRPr sz="4300" kern="1200">
        <a:solidFill>
          <a:schemeClr val="tx1"/>
        </a:solidFill>
        <a:latin typeface="+mn-lt"/>
        <a:ea typeface="+mn-ea"/>
        <a:cs typeface="+mn-cs"/>
      </a:defRPr>
    </a:lvl6pPr>
    <a:lvl7pPr marL="6531834" algn="l" defTabSz="1088639" rtl="0" eaLnBrk="1" latinLnBrk="0" hangingPunct="1">
      <a:defRPr sz="4300" kern="1200">
        <a:solidFill>
          <a:schemeClr val="tx1"/>
        </a:solidFill>
        <a:latin typeface="+mn-lt"/>
        <a:ea typeface="+mn-ea"/>
        <a:cs typeface="+mn-cs"/>
      </a:defRPr>
    </a:lvl7pPr>
    <a:lvl8pPr marL="7620472" algn="l" defTabSz="1088639" rtl="0" eaLnBrk="1" latinLnBrk="0" hangingPunct="1">
      <a:defRPr sz="4300" kern="1200">
        <a:solidFill>
          <a:schemeClr val="tx1"/>
        </a:solidFill>
        <a:latin typeface="+mn-lt"/>
        <a:ea typeface="+mn-ea"/>
        <a:cs typeface="+mn-cs"/>
      </a:defRPr>
    </a:lvl8pPr>
    <a:lvl9pPr marL="8709111" algn="l" defTabSz="1088639" rtl="0" eaLnBrk="1" latinLnBrk="0" hangingPunct="1">
      <a:defRPr sz="43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320" userDrawn="1">
          <p15:clr>
            <a:srgbClr val="A4A3A4"/>
          </p15:clr>
        </p15:guide>
        <p15:guide id="2" pos="768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92632"/>
    <a:srgbClr val="F6F7FA"/>
    <a:srgbClr val="FFFFFF"/>
    <a:srgbClr val="06357A"/>
    <a:srgbClr val="F5F6F9"/>
    <a:srgbClr val="F0F1F5"/>
    <a:srgbClr val="F2F2F2"/>
    <a:srgbClr val="242C34"/>
    <a:srgbClr val="EAEAEA"/>
    <a:srgbClr val="206BA9"/>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46" d="100"/>
          <a:sy n="46" d="100"/>
        </p:scale>
        <p:origin x="686" y="68"/>
      </p:cViewPr>
      <p:guideLst>
        <p:guide orient="horz" pos="4320"/>
        <p:guide pos="7681"/>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raeme Hetet" userId="87cdb1c8-78f2-467b-8120-0028e709a3a8" providerId="ADAL" clId="{6EDD66EB-3114-4B80-8E89-6F9FEA7BCBEF}"/>
    <pc:docChg chg="modSld sldOrd">
      <pc:chgData name="Graeme Hetet" userId="87cdb1c8-78f2-467b-8120-0028e709a3a8" providerId="ADAL" clId="{6EDD66EB-3114-4B80-8E89-6F9FEA7BCBEF}" dt="2022-08-09T23:33:24.399" v="1"/>
      <pc:docMkLst>
        <pc:docMk/>
      </pc:docMkLst>
      <pc:sldChg chg="ord">
        <pc:chgData name="Graeme Hetet" userId="87cdb1c8-78f2-467b-8120-0028e709a3a8" providerId="ADAL" clId="{6EDD66EB-3114-4B80-8E89-6F9FEA7BCBEF}" dt="2022-08-09T23:33:24.399" v="1"/>
        <pc:sldMkLst>
          <pc:docMk/>
          <pc:sldMk cId="2186395134" sldId="538"/>
        </pc:sldMkLst>
      </pc:sldChg>
    </pc:docChg>
  </pc:docChgLst>
  <pc:docChgLst>
    <pc:chgData name="Graeme Hetet" userId="87cdb1c8-78f2-467b-8120-0028e709a3a8" providerId="ADAL" clId="{C339DE40-FE81-45FC-B8F2-DCE5D3EE2965}"/>
    <pc:docChg chg="undo custSel addSld delSld modSld sldOrd">
      <pc:chgData name="Graeme Hetet" userId="87cdb1c8-78f2-467b-8120-0028e709a3a8" providerId="ADAL" clId="{C339DE40-FE81-45FC-B8F2-DCE5D3EE2965}" dt="2022-07-06T03:55:14.308" v="2674" actId="20577"/>
      <pc:docMkLst>
        <pc:docMk/>
      </pc:docMkLst>
      <pc:sldChg chg="modSp mod">
        <pc:chgData name="Graeme Hetet" userId="87cdb1c8-78f2-467b-8120-0028e709a3a8" providerId="ADAL" clId="{C339DE40-FE81-45FC-B8F2-DCE5D3EE2965}" dt="2022-06-27T01:47:07.652" v="68" actId="20577"/>
        <pc:sldMkLst>
          <pc:docMk/>
          <pc:sldMk cId="2735177523" sldId="256"/>
        </pc:sldMkLst>
        <pc:spChg chg="mod">
          <ac:chgData name="Graeme Hetet" userId="87cdb1c8-78f2-467b-8120-0028e709a3a8" providerId="ADAL" clId="{C339DE40-FE81-45FC-B8F2-DCE5D3EE2965}" dt="2022-06-27T01:47:07.652" v="68" actId="20577"/>
          <ac:spMkLst>
            <pc:docMk/>
            <pc:sldMk cId="2735177523" sldId="256"/>
            <ac:spMk id="3" creationId="{6958C6BF-50BB-4C70-87A0-492C7FE1F5CD}"/>
          </ac:spMkLst>
        </pc:spChg>
        <pc:spChg chg="mod">
          <ac:chgData name="Graeme Hetet" userId="87cdb1c8-78f2-467b-8120-0028e709a3a8" providerId="ADAL" clId="{C339DE40-FE81-45FC-B8F2-DCE5D3EE2965}" dt="2022-06-27T01:46:56.245" v="66" actId="20577"/>
          <ac:spMkLst>
            <pc:docMk/>
            <pc:sldMk cId="2735177523" sldId="256"/>
            <ac:spMk id="6" creationId="{FAF0AE35-C00E-4BD6-A543-A115CA658797}"/>
          </ac:spMkLst>
        </pc:spChg>
      </pc:sldChg>
      <pc:sldChg chg="addSp delSp modSp mod ord">
        <pc:chgData name="Graeme Hetet" userId="87cdb1c8-78f2-467b-8120-0028e709a3a8" providerId="ADAL" clId="{C339DE40-FE81-45FC-B8F2-DCE5D3EE2965}" dt="2022-07-06T02:46:52.339" v="1644" actId="20577"/>
        <pc:sldMkLst>
          <pc:docMk/>
          <pc:sldMk cId="989911286" sldId="531"/>
        </pc:sldMkLst>
        <pc:spChg chg="mod">
          <ac:chgData name="Graeme Hetet" userId="87cdb1c8-78f2-467b-8120-0028e709a3a8" providerId="ADAL" clId="{C339DE40-FE81-45FC-B8F2-DCE5D3EE2965}" dt="2022-06-27T01:48:22.069" v="100" actId="20577"/>
          <ac:spMkLst>
            <pc:docMk/>
            <pc:sldMk cId="989911286" sldId="531"/>
            <ac:spMk id="15" creationId="{ABCCD676-A450-BF22-326E-6BE9B387C4A9}"/>
          </ac:spMkLst>
        </pc:spChg>
        <pc:spChg chg="mod">
          <ac:chgData name="Graeme Hetet" userId="87cdb1c8-78f2-467b-8120-0028e709a3a8" providerId="ADAL" clId="{C339DE40-FE81-45FC-B8F2-DCE5D3EE2965}" dt="2022-07-06T02:46:52.339" v="1644" actId="20577"/>
          <ac:spMkLst>
            <pc:docMk/>
            <pc:sldMk cId="989911286" sldId="531"/>
            <ac:spMk id="17" creationId="{B6534637-AEE1-A483-6C1F-12F27F2A7611}"/>
          </ac:spMkLst>
        </pc:spChg>
        <pc:picChg chg="add mod">
          <ac:chgData name="Graeme Hetet" userId="87cdb1c8-78f2-467b-8120-0028e709a3a8" providerId="ADAL" clId="{C339DE40-FE81-45FC-B8F2-DCE5D3EE2965}" dt="2022-06-27T01:53:30.476" v="110" actId="1076"/>
          <ac:picMkLst>
            <pc:docMk/>
            <pc:sldMk cId="989911286" sldId="531"/>
            <ac:picMk id="3" creationId="{67C5ABE3-51C9-0062-FB93-AEA09A74BF72}"/>
          </ac:picMkLst>
        </pc:picChg>
        <pc:picChg chg="del">
          <ac:chgData name="Graeme Hetet" userId="87cdb1c8-78f2-467b-8120-0028e709a3a8" providerId="ADAL" clId="{C339DE40-FE81-45FC-B8F2-DCE5D3EE2965}" dt="2022-06-27T01:52:38.819" v="102" actId="478"/>
          <ac:picMkLst>
            <pc:docMk/>
            <pc:sldMk cId="989911286" sldId="531"/>
            <ac:picMk id="19" creationId="{09AB7276-FEB2-3636-BEA3-2EC4B1A92820}"/>
          </ac:picMkLst>
        </pc:picChg>
      </pc:sldChg>
      <pc:sldChg chg="addSp delSp modSp mod">
        <pc:chgData name="Graeme Hetet" userId="87cdb1c8-78f2-467b-8120-0028e709a3a8" providerId="ADAL" clId="{C339DE40-FE81-45FC-B8F2-DCE5D3EE2965}" dt="2022-06-27T02:30:47.114" v="1171" actId="20577"/>
        <pc:sldMkLst>
          <pc:docMk/>
          <pc:sldMk cId="1969260926" sldId="532"/>
        </pc:sldMkLst>
        <pc:spChg chg="mod">
          <ac:chgData name="Graeme Hetet" userId="87cdb1c8-78f2-467b-8120-0028e709a3a8" providerId="ADAL" clId="{C339DE40-FE81-45FC-B8F2-DCE5D3EE2965}" dt="2022-06-27T02:30:47.114" v="1171" actId="20577"/>
          <ac:spMkLst>
            <pc:docMk/>
            <pc:sldMk cId="1969260926" sldId="532"/>
            <ac:spMk id="2" creationId="{2B9F74DC-B432-03D2-B9CD-3FA9EC9D945A}"/>
          </ac:spMkLst>
        </pc:spChg>
        <pc:spChg chg="mod">
          <ac:chgData name="Graeme Hetet" userId="87cdb1c8-78f2-467b-8120-0028e709a3a8" providerId="ADAL" clId="{C339DE40-FE81-45FC-B8F2-DCE5D3EE2965}" dt="2022-06-27T01:57:32.173" v="284" actId="20577"/>
          <ac:spMkLst>
            <pc:docMk/>
            <pc:sldMk cId="1969260926" sldId="532"/>
            <ac:spMk id="3" creationId="{0390B72B-0CB5-3535-3B9B-08EE5D25A3FA}"/>
          </ac:spMkLst>
        </pc:spChg>
        <pc:spChg chg="del">
          <ac:chgData name="Graeme Hetet" userId="87cdb1c8-78f2-467b-8120-0028e709a3a8" providerId="ADAL" clId="{C339DE40-FE81-45FC-B8F2-DCE5D3EE2965}" dt="2022-06-27T01:54:59.837" v="164" actId="478"/>
          <ac:spMkLst>
            <pc:docMk/>
            <pc:sldMk cId="1969260926" sldId="532"/>
            <ac:spMk id="5" creationId="{E7D3AF32-B670-5D90-3310-CA3A0F1D36B7}"/>
          </ac:spMkLst>
        </pc:spChg>
        <pc:picChg chg="del">
          <ac:chgData name="Graeme Hetet" userId="87cdb1c8-78f2-467b-8120-0028e709a3a8" providerId="ADAL" clId="{C339DE40-FE81-45FC-B8F2-DCE5D3EE2965}" dt="2022-06-27T01:54:33.715" v="138" actId="478"/>
          <ac:picMkLst>
            <pc:docMk/>
            <pc:sldMk cId="1969260926" sldId="532"/>
            <ac:picMk id="6" creationId="{05EA3291-D22D-8A8F-187F-6540CB63043B}"/>
          </ac:picMkLst>
        </pc:picChg>
        <pc:picChg chg="add mod">
          <ac:chgData name="Graeme Hetet" userId="87cdb1c8-78f2-467b-8120-0028e709a3a8" providerId="ADAL" clId="{C339DE40-FE81-45FC-B8F2-DCE5D3EE2965}" dt="2022-06-27T01:56:09.222" v="199" actId="14100"/>
          <ac:picMkLst>
            <pc:docMk/>
            <pc:sldMk cId="1969260926" sldId="532"/>
            <ac:picMk id="8" creationId="{39A3C0B4-E86D-D2D9-D932-F5559EAE37E2}"/>
          </ac:picMkLst>
        </pc:picChg>
      </pc:sldChg>
      <pc:sldChg chg="addSp delSp modSp mod">
        <pc:chgData name="Graeme Hetet" userId="87cdb1c8-78f2-467b-8120-0028e709a3a8" providerId="ADAL" clId="{C339DE40-FE81-45FC-B8F2-DCE5D3EE2965}" dt="2022-07-06T02:51:14.778" v="1761" actId="20577"/>
        <pc:sldMkLst>
          <pc:docMk/>
          <pc:sldMk cId="2727634650" sldId="533"/>
        </pc:sldMkLst>
        <pc:spChg chg="mod">
          <ac:chgData name="Graeme Hetet" userId="87cdb1c8-78f2-467b-8120-0028e709a3a8" providerId="ADAL" clId="{C339DE40-FE81-45FC-B8F2-DCE5D3EE2965}" dt="2022-06-27T02:30:53.906" v="1173" actId="20577"/>
          <ac:spMkLst>
            <pc:docMk/>
            <pc:sldMk cId="2727634650" sldId="533"/>
            <ac:spMk id="2" creationId="{D303DD3C-39E5-996B-53E7-742D102F48DC}"/>
          </ac:spMkLst>
        </pc:spChg>
        <pc:spChg chg="mod">
          <ac:chgData name="Graeme Hetet" userId="87cdb1c8-78f2-467b-8120-0028e709a3a8" providerId="ADAL" clId="{C339DE40-FE81-45FC-B8F2-DCE5D3EE2965}" dt="2022-07-06T02:51:14.778" v="1761" actId="20577"/>
          <ac:spMkLst>
            <pc:docMk/>
            <pc:sldMk cId="2727634650" sldId="533"/>
            <ac:spMk id="3" creationId="{62359934-4D72-8B95-4110-2DE2F5D21A9A}"/>
          </ac:spMkLst>
        </pc:spChg>
        <pc:spChg chg="del">
          <ac:chgData name="Graeme Hetet" userId="87cdb1c8-78f2-467b-8120-0028e709a3a8" providerId="ADAL" clId="{C339DE40-FE81-45FC-B8F2-DCE5D3EE2965}" dt="2022-06-27T01:57:40.268" v="286" actId="478"/>
          <ac:spMkLst>
            <pc:docMk/>
            <pc:sldMk cId="2727634650" sldId="533"/>
            <ac:spMk id="5" creationId="{18D4E4F0-1E9D-978F-1FEF-A5BE78D3C519}"/>
          </ac:spMkLst>
        </pc:spChg>
        <pc:picChg chg="del">
          <ac:chgData name="Graeme Hetet" userId="87cdb1c8-78f2-467b-8120-0028e709a3a8" providerId="ADAL" clId="{C339DE40-FE81-45FC-B8F2-DCE5D3EE2965}" dt="2022-06-27T01:57:38.155" v="285" actId="478"/>
          <ac:picMkLst>
            <pc:docMk/>
            <pc:sldMk cId="2727634650" sldId="533"/>
            <ac:picMk id="6" creationId="{AACF665E-7D33-F497-572C-5328CB120361}"/>
          </ac:picMkLst>
        </pc:picChg>
        <pc:picChg chg="add mod">
          <ac:chgData name="Graeme Hetet" userId="87cdb1c8-78f2-467b-8120-0028e709a3a8" providerId="ADAL" clId="{C339DE40-FE81-45FC-B8F2-DCE5D3EE2965}" dt="2022-06-27T01:59:26.184" v="319" actId="1076"/>
          <ac:picMkLst>
            <pc:docMk/>
            <pc:sldMk cId="2727634650" sldId="533"/>
            <ac:picMk id="8" creationId="{AAA57BAC-2B34-3285-73B6-27FEBA8AE981}"/>
          </ac:picMkLst>
        </pc:picChg>
      </pc:sldChg>
      <pc:sldChg chg="del">
        <pc:chgData name="Graeme Hetet" userId="87cdb1c8-78f2-467b-8120-0028e709a3a8" providerId="ADAL" clId="{C339DE40-FE81-45FC-B8F2-DCE5D3EE2965}" dt="2022-06-27T02:00:47.319" v="384" actId="2696"/>
        <pc:sldMkLst>
          <pc:docMk/>
          <pc:sldMk cId="3070004624" sldId="534"/>
        </pc:sldMkLst>
      </pc:sldChg>
      <pc:sldChg chg="addSp delSp modSp mod">
        <pc:chgData name="Graeme Hetet" userId="87cdb1c8-78f2-467b-8120-0028e709a3a8" providerId="ADAL" clId="{C339DE40-FE81-45FC-B8F2-DCE5D3EE2965}" dt="2022-07-06T03:02:57.735" v="1810" actId="20577"/>
        <pc:sldMkLst>
          <pc:docMk/>
          <pc:sldMk cId="3593379381" sldId="536"/>
        </pc:sldMkLst>
        <pc:spChg chg="mod">
          <ac:chgData name="Graeme Hetet" userId="87cdb1c8-78f2-467b-8120-0028e709a3a8" providerId="ADAL" clId="{C339DE40-FE81-45FC-B8F2-DCE5D3EE2965}" dt="2022-06-27T02:30:58.978" v="1175" actId="20577"/>
          <ac:spMkLst>
            <pc:docMk/>
            <pc:sldMk cId="3593379381" sldId="536"/>
            <ac:spMk id="2" creationId="{D303DD3C-39E5-996B-53E7-742D102F48DC}"/>
          </ac:spMkLst>
        </pc:spChg>
        <pc:spChg chg="mod">
          <ac:chgData name="Graeme Hetet" userId="87cdb1c8-78f2-467b-8120-0028e709a3a8" providerId="ADAL" clId="{C339DE40-FE81-45FC-B8F2-DCE5D3EE2965}" dt="2022-07-06T03:02:57.735" v="1810" actId="20577"/>
          <ac:spMkLst>
            <pc:docMk/>
            <pc:sldMk cId="3593379381" sldId="536"/>
            <ac:spMk id="3" creationId="{62359934-4D72-8B95-4110-2DE2F5D21A9A}"/>
          </ac:spMkLst>
        </pc:spChg>
        <pc:picChg chg="del">
          <ac:chgData name="Graeme Hetet" userId="87cdb1c8-78f2-467b-8120-0028e709a3a8" providerId="ADAL" clId="{C339DE40-FE81-45FC-B8F2-DCE5D3EE2965}" dt="2022-06-27T02:01:14.195" v="403" actId="478"/>
          <ac:picMkLst>
            <pc:docMk/>
            <pc:sldMk cId="3593379381" sldId="536"/>
            <ac:picMk id="15" creationId="{8A482941-C8CC-8F0D-E278-9DF7C07ECAC4}"/>
          </ac:picMkLst>
        </pc:picChg>
        <pc:picChg chg="add mod">
          <ac:chgData name="Graeme Hetet" userId="87cdb1c8-78f2-467b-8120-0028e709a3a8" providerId="ADAL" clId="{C339DE40-FE81-45FC-B8F2-DCE5D3EE2965}" dt="2022-06-27T02:02:00.206" v="412" actId="14100"/>
          <ac:picMkLst>
            <pc:docMk/>
            <pc:sldMk cId="3593379381" sldId="536"/>
            <ac:picMk id="17" creationId="{69122111-E606-965B-9713-CDA261615B5C}"/>
          </ac:picMkLst>
        </pc:picChg>
      </pc:sldChg>
      <pc:sldChg chg="addSp delSp modSp mod">
        <pc:chgData name="Graeme Hetet" userId="87cdb1c8-78f2-467b-8120-0028e709a3a8" providerId="ADAL" clId="{C339DE40-FE81-45FC-B8F2-DCE5D3EE2965}" dt="2022-06-27T02:31:04.274" v="1177" actId="20577"/>
        <pc:sldMkLst>
          <pc:docMk/>
          <pc:sldMk cId="2681653369" sldId="537"/>
        </pc:sldMkLst>
        <pc:spChg chg="mod">
          <ac:chgData name="Graeme Hetet" userId="87cdb1c8-78f2-467b-8120-0028e709a3a8" providerId="ADAL" clId="{C339DE40-FE81-45FC-B8F2-DCE5D3EE2965}" dt="2022-06-27T02:31:04.274" v="1177" actId="20577"/>
          <ac:spMkLst>
            <pc:docMk/>
            <pc:sldMk cId="2681653369" sldId="537"/>
            <ac:spMk id="2" creationId="{D303DD3C-39E5-996B-53E7-742D102F48DC}"/>
          </ac:spMkLst>
        </pc:spChg>
        <pc:spChg chg="mod">
          <ac:chgData name="Graeme Hetet" userId="87cdb1c8-78f2-467b-8120-0028e709a3a8" providerId="ADAL" clId="{C339DE40-FE81-45FC-B8F2-DCE5D3EE2965}" dt="2022-06-27T02:08:38.355" v="772" actId="20577"/>
          <ac:spMkLst>
            <pc:docMk/>
            <pc:sldMk cId="2681653369" sldId="537"/>
            <ac:spMk id="3" creationId="{62359934-4D72-8B95-4110-2DE2F5D21A9A}"/>
          </ac:spMkLst>
        </pc:spChg>
        <pc:picChg chg="del">
          <ac:chgData name="Graeme Hetet" userId="87cdb1c8-78f2-467b-8120-0028e709a3a8" providerId="ADAL" clId="{C339DE40-FE81-45FC-B8F2-DCE5D3EE2965}" dt="2022-06-27T02:06:12.507" v="656" actId="478"/>
          <ac:picMkLst>
            <pc:docMk/>
            <pc:sldMk cId="2681653369" sldId="537"/>
            <ac:picMk id="9" creationId="{7F92CF10-B4F6-B583-593E-19BDE375FA50}"/>
          </ac:picMkLst>
        </pc:picChg>
        <pc:picChg chg="add mod">
          <ac:chgData name="Graeme Hetet" userId="87cdb1c8-78f2-467b-8120-0028e709a3a8" providerId="ADAL" clId="{C339DE40-FE81-45FC-B8F2-DCE5D3EE2965}" dt="2022-06-27T02:06:52.319" v="664" actId="1076"/>
          <ac:picMkLst>
            <pc:docMk/>
            <pc:sldMk cId="2681653369" sldId="537"/>
            <ac:picMk id="11" creationId="{83F1E354-15EC-14A1-B369-211FC06CDD5F}"/>
          </ac:picMkLst>
        </pc:picChg>
      </pc:sldChg>
      <pc:sldChg chg="modSp mod">
        <pc:chgData name="Graeme Hetet" userId="87cdb1c8-78f2-467b-8120-0028e709a3a8" providerId="ADAL" clId="{C339DE40-FE81-45FC-B8F2-DCE5D3EE2965}" dt="2022-06-27T02:30:14.186" v="1169" actId="20577"/>
        <pc:sldMkLst>
          <pc:docMk/>
          <pc:sldMk cId="2186395134" sldId="538"/>
        </pc:sldMkLst>
        <pc:spChg chg="mod">
          <ac:chgData name="Graeme Hetet" userId="87cdb1c8-78f2-467b-8120-0028e709a3a8" providerId="ADAL" clId="{C339DE40-FE81-45FC-B8F2-DCE5D3EE2965}" dt="2022-06-27T02:29:36.626" v="1152" actId="20577"/>
          <ac:spMkLst>
            <pc:docMk/>
            <pc:sldMk cId="2186395134" sldId="538"/>
            <ac:spMk id="2" creationId="{D303DD3C-39E5-996B-53E7-742D102F48DC}"/>
          </ac:spMkLst>
        </pc:spChg>
        <pc:spChg chg="mod">
          <ac:chgData name="Graeme Hetet" userId="87cdb1c8-78f2-467b-8120-0028e709a3a8" providerId="ADAL" clId="{C339DE40-FE81-45FC-B8F2-DCE5D3EE2965}" dt="2022-06-27T02:30:14.186" v="1169" actId="20577"/>
          <ac:spMkLst>
            <pc:docMk/>
            <pc:sldMk cId="2186395134" sldId="538"/>
            <ac:spMk id="3" creationId="{62359934-4D72-8B95-4110-2DE2F5D21A9A}"/>
          </ac:spMkLst>
        </pc:spChg>
      </pc:sldChg>
      <pc:sldChg chg="new del">
        <pc:chgData name="Graeme Hetet" userId="87cdb1c8-78f2-467b-8120-0028e709a3a8" providerId="ADAL" clId="{C339DE40-FE81-45FC-B8F2-DCE5D3EE2965}" dt="2022-06-27T02:28:56.085" v="1138" actId="47"/>
        <pc:sldMkLst>
          <pc:docMk/>
          <pc:sldMk cId="1748328417" sldId="539"/>
        </pc:sldMkLst>
      </pc:sldChg>
      <pc:sldChg chg="addSp delSp modSp add mod">
        <pc:chgData name="Graeme Hetet" userId="87cdb1c8-78f2-467b-8120-0028e709a3a8" providerId="ADAL" clId="{C339DE40-FE81-45FC-B8F2-DCE5D3EE2965}" dt="2022-06-27T02:31:12.273" v="1179" actId="20577"/>
        <pc:sldMkLst>
          <pc:docMk/>
          <pc:sldMk cId="4275473025" sldId="540"/>
        </pc:sldMkLst>
        <pc:spChg chg="mod">
          <ac:chgData name="Graeme Hetet" userId="87cdb1c8-78f2-467b-8120-0028e709a3a8" providerId="ADAL" clId="{C339DE40-FE81-45FC-B8F2-DCE5D3EE2965}" dt="2022-06-27T02:31:12.273" v="1179" actId="20577"/>
          <ac:spMkLst>
            <pc:docMk/>
            <pc:sldMk cId="4275473025" sldId="540"/>
            <ac:spMk id="2" creationId="{D303DD3C-39E5-996B-53E7-742D102F48DC}"/>
          </ac:spMkLst>
        </pc:spChg>
        <pc:spChg chg="mod">
          <ac:chgData name="Graeme Hetet" userId="87cdb1c8-78f2-467b-8120-0028e709a3a8" providerId="ADAL" clId="{C339DE40-FE81-45FC-B8F2-DCE5D3EE2965}" dt="2022-06-27T02:11:23.459" v="854" actId="20577"/>
          <ac:spMkLst>
            <pc:docMk/>
            <pc:sldMk cId="4275473025" sldId="540"/>
            <ac:spMk id="3" creationId="{62359934-4D72-8B95-4110-2DE2F5D21A9A}"/>
          </ac:spMkLst>
        </pc:spChg>
        <pc:picChg chg="add mod">
          <ac:chgData name="Graeme Hetet" userId="87cdb1c8-78f2-467b-8120-0028e709a3a8" providerId="ADAL" clId="{C339DE40-FE81-45FC-B8F2-DCE5D3EE2965}" dt="2022-06-27T02:10:00.896" v="784" actId="1076"/>
          <ac:picMkLst>
            <pc:docMk/>
            <pc:sldMk cId="4275473025" sldId="540"/>
            <ac:picMk id="5" creationId="{E6C7C524-04DD-84EC-5F6D-966E80FBBDD0}"/>
          </ac:picMkLst>
        </pc:picChg>
        <pc:picChg chg="del">
          <ac:chgData name="Graeme Hetet" userId="87cdb1c8-78f2-467b-8120-0028e709a3a8" providerId="ADAL" clId="{C339DE40-FE81-45FC-B8F2-DCE5D3EE2965}" dt="2022-06-27T02:09:30.115" v="777" actId="478"/>
          <ac:picMkLst>
            <pc:docMk/>
            <pc:sldMk cId="4275473025" sldId="540"/>
            <ac:picMk id="11" creationId="{83F1E354-15EC-14A1-B369-211FC06CDD5F}"/>
          </ac:picMkLst>
        </pc:picChg>
      </pc:sldChg>
      <pc:sldChg chg="addSp delSp modSp add mod">
        <pc:chgData name="Graeme Hetet" userId="87cdb1c8-78f2-467b-8120-0028e709a3a8" providerId="ADAL" clId="{C339DE40-FE81-45FC-B8F2-DCE5D3EE2965}" dt="2022-07-06T03:55:14.308" v="2674" actId="20577"/>
        <pc:sldMkLst>
          <pc:docMk/>
          <pc:sldMk cId="957510355" sldId="541"/>
        </pc:sldMkLst>
        <pc:spChg chg="mod">
          <ac:chgData name="Graeme Hetet" userId="87cdb1c8-78f2-467b-8120-0028e709a3a8" providerId="ADAL" clId="{C339DE40-FE81-45FC-B8F2-DCE5D3EE2965}" dt="2022-06-27T02:31:19.418" v="1181" actId="20577"/>
          <ac:spMkLst>
            <pc:docMk/>
            <pc:sldMk cId="957510355" sldId="541"/>
            <ac:spMk id="2" creationId="{D303DD3C-39E5-996B-53E7-742D102F48DC}"/>
          </ac:spMkLst>
        </pc:spChg>
        <pc:spChg chg="mod">
          <ac:chgData name="Graeme Hetet" userId="87cdb1c8-78f2-467b-8120-0028e709a3a8" providerId="ADAL" clId="{C339DE40-FE81-45FC-B8F2-DCE5D3EE2965}" dt="2022-07-06T03:55:14.308" v="2674" actId="20577"/>
          <ac:spMkLst>
            <pc:docMk/>
            <pc:sldMk cId="957510355" sldId="541"/>
            <ac:spMk id="3" creationId="{62359934-4D72-8B95-4110-2DE2F5D21A9A}"/>
          </ac:spMkLst>
        </pc:spChg>
        <pc:spChg chg="add del mod ord">
          <ac:chgData name="Graeme Hetet" userId="87cdb1c8-78f2-467b-8120-0028e709a3a8" providerId="ADAL" clId="{C339DE40-FE81-45FC-B8F2-DCE5D3EE2965}" dt="2022-06-27T02:19:02.315" v="1002" actId="478"/>
          <ac:spMkLst>
            <pc:docMk/>
            <pc:sldMk cId="957510355" sldId="541"/>
            <ac:spMk id="6" creationId="{FD08428E-4F11-973A-EE02-241D17EA1062}"/>
          </ac:spMkLst>
        </pc:spChg>
        <pc:spChg chg="add del ord">
          <ac:chgData name="Graeme Hetet" userId="87cdb1c8-78f2-467b-8120-0028e709a3a8" providerId="ADAL" clId="{C339DE40-FE81-45FC-B8F2-DCE5D3EE2965}" dt="2022-06-27T02:19:06.554" v="1003" actId="478"/>
          <ac:spMkLst>
            <pc:docMk/>
            <pc:sldMk cId="957510355" sldId="541"/>
            <ac:spMk id="7" creationId="{92B36002-12B0-3088-A8DE-CFFCDA24FF7A}"/>
          </ac:spMkLst>
        </pc:spChg>
        <pc:spChg chg="add del ord">
          <ac:chgData name="Graeme Hetet" userId="87cdb1c8-78f2-467b-8120-0028e709a3a8" providerId="ADAL" clId="{C339DE40-FE81-45FC-B8F2-DCE5D3EE2965}" dt="2022-06-27T02:19:07.530" v="1004" actId="478"/>
          <ac:spMkLst>
            <pc:docMk/>
            <pc:sldMk cId="957510355" sldId="541"/>
            <ac:spMk id="8" creationId="{09CE0FE4-C739-31C4-1CC0-5A770AFAACF8}"/>
          </ac:spMkLst>
        </pc:spChg>
        <pc:picChg chg="add del mod">
          <ac:chgData name="Graeme Hetet" userId="87cdb1c8-78f2-467b-8120-0028e709a3a8" providerId="ADAL" clId="{C339DE40-FE81-45FC-B8F2-DCE5D3EE2965}" dt="2022-06-27T02:18:59.370" v="1001" actId="478"/>
          <ac:picMkLst>
            <pc:docMk/>
            <pc:sldMk cId="957510355" sldId="541"/>
            <ac:picMk id="5" creationId="{54B9BB78-A8F7-0021-081C-81B829F66B98}"/>
          </ac:picMkLst>
        </pc:picChg>
        <pc:picChg chg="add mod">
          <ac:chgData name="Graeme Hetet" userId="87cdb1c8-78f2-467b-8120-0028e709a3a8" providerId="ADAL" clId="{C339DE40-FE81-45FC-B8F2-DCE5D3EE2965}" dt="2022-06-27T02:19:49.759" v="1012" actId="1076"/>
          <ac:picMkLst>
            <pc:docMk/>
            <pc:sldMk cId="957510355" sldId="541"/>
            <ac:picMk id="10" creationId="{8273D528-8BD5-4EA3-4DD0-1016C634237B}"/>
          </ac:picMkLst>
        </pc:picChg>
        <pc:picChg chg="del">
          <ac:chgData name="Graeme Hetet" userId="87cdb1c8-78f2-467b-8120-0028e709a3a8" providerId="ADAL" clId="{C339DE40-FE81-45FC-B8F2-DCE5D3EE2965}" dt="2022-06-27T02:11:32.938" v="855" actId="478"/>
          <ac:picMkLst>
            <pc:docMk/>
            <pc:sldMk cId="957510355" sldId="541"/>
            <ac:picMk id="11" creationId="{83F1E354-15EC-14A1-B369-211FC06CDD5F}"/>
          </ac:picMkLst>
        </pc:picChg>
        <pc:inkChg chg="add">
          <ac:chgData name="Graeme Hetet" userId="87cdb1c8-78f2-467b-8120-0028e709a3a8" providerId="ADAL" clId="{C339DE40-FE81-45FC-B8F2-DCE5D3EE2965}" dt="2022-06-27T02:20:20.807" v="1013" actId="9405"/>
          <ac:inkMkLst>
            <pc:docMk/>
            <pc:sldMk cId="957510355" sldId="541"/>
            <ac:inkMk id="12" creationId="{8653D680-1A44-BA05-B8C9-9DC7605B3501}"/>
          </ac:inkMkLst>
        </pc:inkChg>
      </pc:sldChg>
      <pc:sldChg chg="addSp delSp modSp add mod">
        <pc:chgData name="Graeme Hetet" userId="87cdb1c8-78f2-467b-8120-0028e709a3a8" providerId="ADAL" clId="{C339DE40-FE81-45FC-B8F2-DCE5D3EE2965}" dt="2022-07-06T03:43:53.515" v="2490" actId="20577"/>
        <pc:sldMkLst>
          <pc:docMk/>
          <pc:sldMk cId="1107203775" sldId="542"/>
        </pc:sldMkLst>
        <pc:spChg chg="mod">
          <ac:chgData name="Graeme Hetet" userId="87cdb1c8-78f2-467b-8120-0028e709a3a8" providerId="ADAL" clId="{C339DE40-FE81-45FC-B8F2-DCE5D3EE2965}" dt="2022-06-27T02:23:33.884" v="1058" actId="6549"/>
          <ac:spMkLst>
            <pc:docMk/>
            <pc:sldMk cId="1107203775" sldId="542"/>
            <ac:spMk id="2" creationId="{D303DD3C-39E5-996B-53E7-742D102F48DC}"/>
          </ac:spMkLst>
        </pc:spChg>
        <pc:spChg chg="mod">
          <ac:chgData name="Graeme Hetet" userId="87cdb1c8-78f2-467b-8120-0028e709a3a8" providerId="ADAL" clId="{C339DE40-FE81-45FC-B8F2-DCE5D3EE2965}" dt="2022-07-06T03:43:53.515" v="2490" actId="20577"/>
          <ac:spMkLst>
            <pc:docMk/>
            <pc:sldMk cId="1107203775" sldId="542"/>
            <ac:spMk id="3" creationId="{62359934-4D72-8B95-4110-2DE2F5D21A9A}"/>
          </ac:spMkLst>
        </pc:spChg>
        <pc:picChg chg="add mod">
          <ac:chgData name="Graeme Hetet" userId="87cdb1c8-78f2-467b-8120-0028e709a3a8" providerId="ADAL" clId="{C339DE40-FE81-45FC-B8F2-DCE5D3EE2965}" dt="2022-06-27T02:34:05.564" v="1183" actId="1076"/>
          <ac:picMkLst>
            <pc:docMk/>
            <pc:sldMk cId="1107203775" sldId="542"/>
            <ac:picMk id="6" creationId="{CBDBBE6B-D9E2-C48E-FB43-5BB49A231C6D}"/>
          </ac:picMkLst>
        </pc:picChg>
        <pc:picChg chg="del">
          <ac:chgData name="Graeme Hetet" userId="87cdb1c8-78f2-467b-8120-0028e709a3a8" providerId="ADAL" clId="{C339DE40-FE81-45FC-B8F2-DCE5D3EE2965}" dt="2022-06-27T02:21:02.969" v="1015" actId="478"/>
          <ac:picMkLst>
            <pc:docMk/>
            <pc:sldMk cId="1107203775" sldId="542"/>
            <ac:picMk id="11" creationId="{83F1E354-15EC-14A1-B369-211FC06CDD5F}"/>
          </ac:picMkLst>
        </pc:picChg>
        <pc:inkChg chg="add del">
          <ac:chgData name="Graeme Hetet" userId="87cdb1c8-78f2-467b-8120-0028e709a3a8" providerId="ADAL" clId="{C339DE40-FE81-45FC-B8F2-DCE5D3EE2965}" dt="2022-06-27T02:21:07.059" v="1016" actId="478"/>
          <ac:inkMkLst>
            <pc:docMk/>
            <pc:sldMk cId="1107203775" sldId="542"/>
            <ac:inkMk id="4" creationId="{025A6AB7-106C-E909-E708-6BD74DC54F17}"/>
          </ac:inkMkLst>
        </pc:inkChg>
      </pc:sldChg>
      <pc:sldChg chg="addSp delSp modSp add mod">
        <pc:chgData name="Graeme Hetet" userId="87cdb1c8-78f2-467b-8120-0028e709a3a8" providerId="ADAL" clId="{C339DE40-FE81-45FC-B8F2-DCE5D3EE2965}" dt="2022-07-06T03:53:59.942" v="2673" actId="20577"/>
        <pc:sldMkLst>
          <pc:docMk/>
          <pc:sldMk cId="3524043371" sldId="543"/>
        </pc:sldMkLst>
        <pc:spChg chg="mod">
          <ac:chgData name="Graeme Hetet" userId="87cdb1c8-78f2-467b-8120-0028e709a3a8" providerId="ADAL" clId="{C339DE40-FE81-45FC-B8F2-DCE5D3EE2965}" dt="2022-07-06T03:53:59.942" v="2673" actId="20577"/>
          <ac:spMkLst>
            <pc:docMk/>
            <pc:sldMk cId="3524043371" sldId="543"/>
            <ac:spMk id="17" creationId="{B6534637-AEE1-A483-6C1F-12F27F2A7611}"/>
          </ac:spMkLst>
        </pc:spChg>
        <pc:picChg chg="del">
          <ac:chgData name="Graeme Hetet" userId="87cdb1c8-78f2-467b-8120-0028e709a3a8" providerId="ADAL" clId="{C339DE40-FE81-45FC-B8F2-DCE5D3EE2965}" dt="2022-07-06T02:39:47.933" v="1187" actId="478"/>
          <ac:picMkLst>
            <pc:docMk/>
            <pc:sldMk cId="3524043371" sldId="543"/>
            <ac:picMk id="3" creationId="{67C5ABE3-51C9-0062-FB93-AEA09A74BF72}"/>
          </ac:picMkLst>
        </pc:picChg>
        <pc:picChg chg="add mod">
          <ac:chgData name="Graeme Hetet" userId="87cdb1c8-78f2-467b-8120-0028e709a3a8" providerId="ADAL" clId="{C339DE40-FE81-45FC-B8F2-DCE5D3EE2965}" dt="2022-07-06T02:45:39.509" v="1604" actId="1076"/>
          <ac:picMkLst>
            <pc:docMk/>
            <pc:sldMk cId="3524043371" sldId="543"/>
            <ac:picMk id="4" creationId="{A7F71F9B-DB37-CB89-76C5-4FFC3D83A2D6}"/>
          </ac:picMkLst>
        </pc:picChg>
      </pc:sldChg>
      <pc:sldChg chg="addSp delSp modSp add mod">
        <pc:chgData name="Graeme Hetet" userId="87cdb1c8-78f2-467b-8120-0028e709a3a8" providerId="ADAL" clId="{C339DE40-FE81-45FC-B8F2-DCE5D3EE2965}" dt="2022-07-06T03:44:55.180" v="2528" actId="6549"/>
        <pc:sldMkLst>
          <pc:docMk/>
          <pc:sldMk cId="705849969" sldId="544"/>
        </pc:sldMkLst>
        <pc:spChg chg="mod">
          <ac:chgData name="Graeme Hetet" userId="87cdb1c8-78f2-467b-8120-0028e709a3a8" providerId="ADAL" clId="{C339DE40-FE81-45FC-B8F2-DCE5D3EE2965}" dt="2022-07-06T03:29:44.175" v="2071" actId="20577"/>
          <ac:spMkLst>
            <pc:docMk/>
            <pc:sldMk cId="705849969" sldId="544"/>
            <ac:spMk id="2" creationId="{D303DD3C-39E5-996B-53E7-742D102F48DC}"/>
          </ac:spMkLst>
        </pc:spChg>
        <pc:spChg chg="mod">
          <ac:chgData name="Graeme Hetet" userId="87cdb1c8-78f2-467b-8120-0028e709a3a8" providerId="ADAL" clId="{C339DE40-FE81-45FC-B8F2-DCE5D3EE2965}" dt="2022-07-06T03:44:55.180" v="2528" actId="6549"/>
          <ac:spMkLst>
            <pc:docMk/>
            <pc:sldMk cId="705849969" sldId="544"/>
            <ac:spMk id="3" creationId="{62359934-4D72-8B95-4110-2DE2F5D21A9A}"/>
          </ac:spMkLst>
        </pc:spChg>
        <pc:picChg chg="add mod">
          <ac:chgData name="Graeme Hetet" userId="87cdb1c8-78f2-467b-8120-0028e709a3a8" providerId="ADAL" clId="{C339DE40-FE81-45FC-B8F2-DCE5D3EE2965}" dt="2022-07-06T03:26:04.560" v="1818" actId="1076"/>
          <ac:picMkLst>
            <pc:docMk/>
            <pc:sldMk cId="705849969" sldId="544"/>
            <ac:picMk id="5" creationId="{20143677-FF31-38CE-920D-656EFDC681B8}"/>
          </ac:picMkLst>
        </pc:picChg>
        <pc:picChg chg="del">
          <ac:chgData name="Graeme Hetet" userId="87cdb1c8-78f2-467b-8120-0028e709a3a8" providerId="ADAL" clId="{C339DE40-FE81-45FC-B8F2-DCE5D3EE2965}" dt="2022-07-06T03:25:39.566" v="1812" actId="478"/>
          <ac:picMkLst>
            <pc:docMk/>
            <pc:sldMk cId="705849969" sldId="544"/>
            <ac:picMk id="6" creationId="{CBDBBE6B-D9E2-C48E-FB43-5BB49A231C6D}"/>
          </ac:picMkLst>
        </pc:picChg>
      </pc:sldChg>
      <pc:sldChg chg="addSp delSp modSp add mod">
        <pc:chgData name="Graeme Hetet" userId="87cdb1c8-78f2-467b-8120-0028e709a3a8" providerId="ADAL" clId="{C339DE40-FE81-45FC-B8F2-DCE5D3EE2965}" dt="2022-07-06T03:42:30.957" v="2434" actId="20577"/>
        <pc:sldMkLst>
          <pc:docMk/>
          <pc:sldMk cId="2099574334" sldId="545"/>
        </pc:sldMkLst>
        <pc:spChg chg="mod">
          <ac:chgData name="Graeme Hetet" userId="87cdb1c8-78f2-467b-8120-0028e709a3a8" providerId="ADAL" clId="{C339DE40-FE81-45FC-B8F2-DCE5D3EE2965}" dt="2022-07-06T03:42:30.957" v="2434" actId="20577"/>
          <ac:spMkLst>
            <pc:docMk/>
            <pc:sldMk cId="2099574334" sldId="545"/>
            <ac:spMk id="3" creationId="{62359934-4D72-8B95-4110-2DE2F5D21A9A}"/>
          </ac:spMkLst>
        </pc:spChg>
        <pc:picChg chg="add mod">
          <ac:chgData name="Graeme Hetet" userId="87cdb1c8-78f2-467b-8120-0028e709a3a8" providerId="ADAL" clId="{C339DE40-FE81-45FC-B8F2-DCE5D3EE2965}" dt="2022-07-06T03:32:59.808" v="2081" actId="1076"/>
          <ac:picMkLst>
            <pc:docMk/>
            <pc:sldMk cId="2099574334" sldId="545"/>
            <ac:picMk id="5" creationId="{32B0B04E-487B-7F14-F83A-ACC6863DBE75}"/>
          </ac:picMkLst>
        </pc:picChg>
        <pc:picChg chg="del">
          <ac:chgData name="Graeme Hetet" userId="87cdb1c8-78f2-467b-8120-0028e709a3a8" providerId="ADAL" clId="{C339DE40-FE81-45FC-B8F2-DCE5D3EE2965}" dt="2022-07-06T03:32:26.789" v="2073" actId="478"/>
          <ac:picMkLst>
            <pc:docMk/>
            <pc:sldMk cId="2099574334" sldId="545"/>
            <ac:picMk id="6" creationId="{CBDBBE6B-D9E2-C48E-FB43-5BB49A231C6D}"/>
          </ac:picMkLst>
        </pc:picChg>
      </pc:sldChg>
      <pc:sldMasterChg chg="delSldLayout">
        <pc:chgData name="Graeme Hetet" userId="87cdb1c8-78f2-467b-8120-0028e709a3a8" providerId="ADAL" clId="{C339DE40-FE81-45FC-B8F2-DCE5D3EE2965}" dt="2022-06-27T02:00:47.319" v="384" actId="2696"/>
        <pc:sldMasterMkLst>
          <pc:docMk/>
          <pc:sldMasterMk cId="2664681394" sldId="2147483648"/>
        </pc:sldMasterMkLst>
        <pc:sldLayoutChg chg="del">
          <pc:chgData name="Graeme Hetet" userId="87cdb1c8-78f2-467b-8120-0028e709a3a8" providerId="ADAL" clId="{C339DE40-FE81-45FC-B8F2-DCE5D3EE2965}" dt="2022-06-27T02:00:47.319" v="384" actId="2696"/>
          <pc:sldLayoutMkLst>
            <pc:docMk/>
            <pc:sldMasterMk cId="2664681394" sldId="2147483648"/>
            <pc:sldLayoutMk cId="2229989438" sldId="2147483748"/>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912C047-BE12-EC46-B9BA-2707E4FC193E}" type="datetimeFigureOut">
              <a:rPr lang="en-US" smtClean="0"/>
              <a:t>10-Aug-22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DE75CD9-A899-4B4C-B58D-2FB87FF1F72B}" type="slidenum">
              <a:rPr lang="en-US" smtClean="0"/>
              <a:t>‹#›</a:t>
            </a:fld>
            <a:endParaRPr lang="en-US"/>
          </a:p>
        </p:txBody>
      </p:sp>
    </p:spTree>
    <p:extLst>
      <p:ext uri="{BB962C8B-B14F-4D97-AF65-F5344CB8AC3E}">
        <p14:creationId xmlns:p14="http://schemas.microsoft.com/office/powerpoint/2010/main" val="2456288700"/>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2-06-27T02:20:20.805"/>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367 63,'469'0,"-457"-1,1 1,-1 1,0 0,0 1,0 0,15 5,-23-5,0 0,0 0,0 0,0 1,0-1,-1 1,1 0,-1 0,0 1,1-1,-2 1,1-1,0 1,-1 0,1 0,-1 0,0 0,-1 0,3 8,-1-3,-1 0,0 0,-1 0,0 0,0 1,-1-1,0 0,0 0,-1 0,-1 1,1-1,-6 14,2-9,-1 0,0-1,-1 0,-1 0,0 0,-1-1,-12 13,-5 1,-1 0,-1-2,-1-1,-1-1,-49 26,53-35,1-1,-1-1,-1-1,0-2,0-1,-1-1,-31 3,-19-3,-103-6,170 0,0 0,1-1,-1-1,0 0,1 0,-1-1,1-1,0 0,0 0,0-1,-9-5,14 6,-1-1,1 1,0-1,0 0,0 0,1-1,0 1,0-1,0 0,0 0,1 0,0-1,1 1,0-1,0 0,0 1,-1-15,2 15,0 0,0 0,1 0,0 0,1 0,-1 0,1 0,0 0,1 0,-1 0,1 0,0 1,1-1,-1 1,1-1,0 1,1 0,-1 0,6-5,-3 4,0 1,1 0,0 0,0 1,0-1,0 2,1-1,-1 1,1 0,0 1,0 0,0 0,12-1,45-3,-41 5,-1-2,0 0,0-1,34-11,287-120,-325 127,1 0,0 2,0 0,38-6,-48 11,0 0,0 1,-1 0,1 1,0 0,0 0,-1 1,1 0,-1 1,0 0,1 1,11 6,12 8,-2 0,0 3,43 36,-72-56,0 1,-1 0,1-1,0 1,-1 0,0 0,1-1,-1 1,0 0,0 1,0-1,0 0,0 0,-1 0,1 0,0 1,-1 2,0-4,-1 0,1 1,-1-1,0 1,1-1,-1 0,0 0,0 1,0-1,0 0,0 0,0 0,0 0,0 0,0 0,-1 0,1 0,0-1,-1 1,1 0,0-1,-1 1,1-1,-1 0,1 1,-3-1,-32 7,0-2,-1-1,0-2,-72-5,42 1,20 1,-1-1,1-3,0-1,-64-18,103 21,-1 0,1-1,0 0,0-1,1 1,-1-1,1-1,-9-8,-5-6,-22-31,30 35,-1-1,0 2,-31-26,40 37,-1 0,1 0,0-1,0 0,-7-9,11 13,1 1,-1-1,1 0,-1 0,1 0,0 1,-1-1,1 0,0 0,0 0,-1 0,1 0,0 0,0 0,0 1,0-1,0 0,1 0,-1 0,0-1,1 0,0 1,0 0,0 0,0 0,0 0,0 0,0 0,0 0,0 1,1-1,-1 0,0 1,1-1,-1 0,0 1,1 0,2-1,28-5,0 2,1 1,0 2,64 5,-22-1,195-1,-224-2</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93E678E-1831-8F48-A62D-BC5A98DE3A4C}" type="datetimeFigureOut">
              <a:rPr lang="en-US" smtClean="0"/>
              <a:t>10-Aug-22</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ED8A9B0-80EF-A34D-B345-E2DEC5501E01}" type="slidenum">
              <a:rPr lang="en-US" smtClean="0"/>
              <a:t>‹#›</a:t>
            </a:fld>
            <a:endParaRPr lang="en-US"/>
          </a:p>
        </p:txBody>
      </p:sp>
    </p:spTree>
    <p:extLst>
      <p:ext uri="{BB962C8B-B14F-4D97-AF65-F5344CB8AC3E}">
        <p14:creationId xmlns:p14="http://schemas.microsoft.com/office/powerpoint/2010/main" val="50616429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a:t>Tip: to change the profile image, click on it once, go to ‘picture format’ and select ‘change picture’. </a:t>
            </a:r>
          </a:p>
        </p:txBody>
      </p:sp>
      <p:sp>
        <p:nvSpPr>
          <p:cNvPr id="4" name="Slide Number Placeholder 3"/>
          <p:cNvSpPr>
            <a:spLocks noGrp="1"/>
          </p:cNvSpPr>
          <p:nvPr>
            <p:ph type="sldNum" sz="quarter" idx="5"/>
          </p:nvPr>
        </p:nvSpPr>
        <p:spPr/>
        <p:txBody>
          <a:bodyPr/>
          <a:lstStyle/>
          <a:p>
            <a:fld id="{0ED8A9B0-80EF-A34D-B345-E2DEC5501E01}" type="slidenum">
              <a:rPr lang="en-US" smtClean="0"/>
              <a:t>1</a:t>
            </a:fld>
            <a:endParaRPr lang="en-US"/>
          </a:p>
        </p:txBody>
      </p:sp>
    </p:spTree>
    <p:extLst>
      <p:ext uri="{BB962C8B-B14F-4D97-AF65-F5344CB8AC3E}">
        <p14:creationId xmlns:p14="http://schemas.microsoft.com/office/powerpoint/2010/main" val="299882493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7572F64-70AD-4E50-9839-779707F3476D}"/>
              </a:ext>
            </a:extLst>
          </p:cNvPr>
          <p:cNvSpPr/>
          <p:nvPr userDrawn="1"/>
        </p:nvSpPr>
        <p:spPr>
          <a:xfrm>
            <a:off x="0" y="-228600"/>
            <a:ext cx="24387175" cy="7162800"/>
          </a:xfrm>
          <a:prstGeom prst="rect">
            <a:avLst/>
          </a:prstGeom>
          <a:gradFill flip="none" rotWithShape="1">
            <a:gsLst>
              <a:gs pos="0">
                <a:schemeClr val="tx2">
                  <a:shade val="30000"/>
                  <a:satMod val="115000"/>
                </a:schemeClr>
              </a:gs>
              <a:gs pos="50000">
                <a:schemeClr val="tx2">
                  <a:shade val="67500"/>
                  <a:satMod val="115000"/>
                </a:schemeClr>
              </a:gs>
              <a:gs pos="100000">
                <a:schemeClr val="tx2">
                  <a:shade val="100000"/>
                  <a:satMod val="115000"/>
                </a:schemeClr>
              </a:gs>
            </a:gsLst>
            <a:lin ang="16200000" scaled="1"/>
            <a:tileRect/>
          </a:gra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a:p>
        </p:txBody>
      </p:sp>
      <p:sp>
        <p:nvSpPr>
          <p:cNvPr id="4" name="Picture Placeholder 3">
            <a:extLst>
              <a:ext uri="{FF2B5EF4-FFF2-40B4-BE49-F238E27FC236}">
                <a16:creationId xmlns:a16="http://schemas.microsoft.com/office/drawing/2014/main" id="{D0934299-810B-4CAE-8770-DBA7FBBA3EA4}"/>
              </a:ext>
            </a:extLst>
          </p:cNvPr>
          <p:cNvSpPr>
            <a:spLocks noGrp="1"/>
          </p:cNvSpPr>
          <p:nvPr>
            <p:ph type="pic" sz="quarter" idx="10"/>
          </p:nvPr>
        </p:nvSpPr>
        <p:spPr>
          <a:xfrm>
            <a:off x="0" y="6934200"/>
            <a:ext cx="24387175" cy="6934200"/>
          </a:xfrm>
        </p:spPr>
        <p:txBody>
          <a:bodyPr/>
          <a:lstStyle/>
          <a:p>
            <a:endParaRPr lang="en-AU"/>
          </a:p>
        </p:txBody>
      </p:sp>
      <p:pic>
        <p:nvPicPr>
          <p:cNvPr id="6" name="Picture 5" descr="Logo&#10;&#10;Description automatically generated">
            <a:extLst>
              <a:ext uri="{FF2B5EF4-FFF2-40B4-BE49-F238E27FC236}">
                <a16:creationId xmlns:a16="http://schemas.microsoft.com/office/drawing/2014/main" id="{DF35E7CF-6BA0-4E91-809D-CF39A8E11EB5}"/>
              </a:ext>
            </a:extLst>
          </p:cNvPr>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a:off x="10676774" y="220318"/>
            <a:ext cx="3033626" cy="1524000"/>
          </a:xfrm>
          <a:prstGeom prst="rect">
            <a:avLst/>
          </a:prstGeom>
        </p:spPr>
      </p:pic>
      <p:sp>
        <p:nvSpPr>
          <p:cNvPr id="2" name="Title 1">
            <a:extLst>
              <a:ext uri="{FF2B5EF4-FFF2-40B4-BE49-F238E27FC236}">
                <a16:creationId xmlns:a16="http://schemas.microsoft.com/office/drawing/2014/main" id="{184F94F9-66AF-4100-8C92-78E63E356FF0}"/>
              </a:ext>
            </a:extLst>
          </p:cNvPr>
          <p:cNvSpPr>
            <a:spLocks noGrp="1"/>
          </p:cNvSpPr>
          <p:nvPr>
            <p:ph type="title" hasCustomPrompt="1"/>
          </p:nvPr>
        </p:nvSpPr>
        <p:spPr>
          <a:xfrm>
            <a:off x="382587" y="2057400"/>
            <a:ext cx="23698200" cy="2133600"/>
          </a:xfrm>
        </p:spPr>
        <p:txBody>
          <a:bodyPr>
            <a:noAutofit/>
          </a:bodyPr>
          <a:lstStyle>
            <a:lvl1pPr algn="ctr">
              <a:defRPr sz="12000" b="1">
                <a:solidFill>
                  <a:schemeClr val="bg1"/>
                </a:solidFill>
                <a:effectLst>
                  <a:outerShdw blurRad="50800" dist="38100" dir="2700000" algn="tl" rotWithShape="0">
                    <a:prstClr val="black">
                      <a:alpha val="40000"/>
                    </a:prstClr>
                  </a:outerShdw>
                </a:effectLst>
              </a:defRPr>
            </a:lvl1pPr>
          </a:lstStyle>
          <a:p>
            <a:r>
              <a:rPr lang="en-US"/>
              <a:t>PRESENTATION TITLE</a:t>
            </a:r>
            <a:endParaRPr lang="en-AU"/>
          </a:p>
        </p:txBody>
      </p:sp>
      <p:sp>
        <p:nvSpPr>
          <p:cNvPr id="9" name="Text Placeholder 28">
            <a:extLst>
              <a:ext uri="{FF2B5EF4-FFF2-40B4-BE49-F238E27FC236}">
                <a16:creationId xmlns:a16="http://schemas.microsoft.com/office/drawing/2014/main" id="{CE007632-3AFB-40F1-9A29-F51963EC2C6D}"/>
              </a:ext>
            </a:extLst>
          </p:cNvPr>
          <p:cNvSpPr>
            <a:spLocks noGrp="1"/>
          </p:cNvSpPr>
          <p:nvPr>
            <p:ph type="body" sz="quarter" idx="15" hasCustomPrompt="1"/>
          </p:nvPr>
        </p:nvSpPr>
        <p:spPr>
          <a:xfrm>
            <a:off x="11242674" y="5715000"/>
            <a:ext cx="5522913" cy="607843"/>
          </a:xfrm>
        </p:spPr>
        <p:txBody>
          <a:bodyPr>
            <a:noAutofit/>
          </a:bodyPr>
          <a:lstStyle>
            <a:lvl1pPr marL="0" indent="0">
              <a:buFontTx/>
              <a:buNone/>
              <a:defRPr sz="2400" b="1">
                <a:solidFill>
                  <a:schemeClr val="bg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Presenter Name</a:t>
            </a:r>
            <a:endParaRPr lang="en-GB"/>
          </a:p>
        </p:txBody>
      </p:sp>
      <p:sp>
        <p:nvSpPr>
          <p:cNvPr id="10" name="Text Placeholder 28">
            <a:extLst>
              <a:ext uri="{FF2B5EF4-FFF2-40B4-BE49-F238E27FC236}">
                <a16:creationId xmlns:a16="http://schemas.microsoft.com/office/drawing/2014/main" id="{8E72B70F-BDCB-43AE-BAA8-5CC54612A322}"/>
              </a:ext>
            </a:extLst>
          </p:cNvPr>
          <p:cNvSpPr>
            <a:spLocks noGrp="1"/>
          </p:cNvSpPr>
          <p:nvPr>
            <p:ph type="body" sz="quarter" idx="16" hasCustomPrompt="1"/>
          </p:nvPr>
        </p:nvSpPr>
        <p:spPr>
          <a:xfrm>
            <a:off x="11242674" y="6358886"/>
            <a:ext cx="5522913" cy="607843"/>
          </a:xfrm>
        </p:spPr>
        <p:txBody>
          <a:bodyPr>
            <a:noAutofit/>
          </a:bodyPr>
          <a:lstStyle>
            <a:lvl1pPr marL="0" indent="0">
              <a:buFontTx/>
              <a:buNone/>
              <a:defRPr sz="1800" b="0">
                <a:solidFill>
                  <a:schemeClr val="bg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Job title (optional)</a:t>
            </a:r>
            <a:endParaRPr lang="en-GB"/>
          </a:p>
        </p:txBody>
      </p:sp>
      <p:sp>
        <p:nvSpPr>
          <p:cNvPr id="12" name="Text Placeholder 11">
            <a:extLst>
              <a:ext uri="{FF2B5EF4-FFF2-40B4-BE49-F238E27FC236}">
                <a16:creationId xmlns:a16="http://schemas.microsoft.com/office/drawing/2014/main" id="{E567B8B3-5AF0-4840-B9DE-03F70F07D141}"/>
              </a:ext>
            </a:extLst>
          </p:cNvPr>
          <p:cNvSpPr>
            <a:spLocks noGrp="1"/>
          </p:cNvSpPr>
          <p:nvPr>
            <p:ph type="body" sz="quarter" idx="22" hasCustomPrompt="1"/>
          </p:nvPr>
        </p:nvSpPr>
        <p:spPr>
          <a:xfrm>
            <a:off x="4687887" y="4502150"/>
            <a:ext cx="15011400" cy="755650"/>
          </a:xfrm>
        </p:spPr>
        <p:txBody>
          <a:bodyPr/>
          <a:lstStyle>
            <a:lvl1pPr algn="ctr">
              <a:defRPr>
                <a:solidFill>
                  <a:schemeClr val="bg1"/>
                </a:solidFill>
              </a:defRPr>
            </a:lvl1pPr>
            <a:lvl2pPr algn="ctr">
              <a:defRPr>
                <a:solidFill>
                  <a:schemeClr val="bg1"/>
                </a:solidFill>
              </a:defRPr>
            </a:lvl2pPr>
            <a:lvl3pPr algn="ctr">
              <a:defRPr>
                <a:solidFill>
                  <a:schemeClr val="bg1"/>
                </a:solidFill>
              </a:defRPr>
            </a:lvl3pPr>
            <a:lvl4pPr algn="ctr">
              <a:defRPr>
                <a:solidFill>
                  <a:schemeClr val="bg1"/>
                </a:solidFill>
              </a:defRPr>
            </a:lvl4pPr>
            <a:lvl5pPr algn="ctr">
              <a:defRPr>
                <a:solidFill>
                  <a:schemeClr val="bg1"/>
                </a:solidFill>
              </a:defRPr>
            </a:lvl5pPr>
          </a:lstStyle>
          <a:p>
            <a:pPr lvl="0"/>
            <a:r>
              <a:rPr lang="en-AU"/>
              <a:t>INSERT SUBTITLE (OPTIONAL)</a:t>
            </a:r>
          </a:p>
        </p:txBody>
      </p:sp>
      <p:sp>
        <p:nvSpPr>
          <p:cNvPr id="8" name="Picture Placeholder 17">
            <a:extLst>
              <a:ext uri="{FF2B5EF4-FFF2-40B4-BE49-F238E27FC236}">
                <a16:creationId xmlns:a16="http://schemas.microsoft.com/office/drawing/2014/main" id="{9CA23297-3D2B-48C9-8715-43DDF4886683}"/>
              </a:ext>
            </a:extLst>
          </p:cNvPr>
          <p:cNvSpPr>
            <a:spLocks noGrp="1"/>
          </p:cNvSpPr>
          <p:nvPr>
            <p:ph type="pic" sz="quarter" idx="21" hasCustomPrompt="1"/>
          </p:nvPr>
        </p:nvSpPr>
        <p:spPr>
          <a:xfrm>
            <a:off x="9069387" y="5486976"/>
            <a:ext cx="1752600" cy="1752024"/>
          </a:xfrm>
          <a:prstGeom prst="flowChartConnector">
            <a:avLst/>
          </a:prstGeom>
          <a:solidFill>
            <a:schemeClr val="bg1"/>
          </a:solidFill>
          <a:ln w="19050">
            <a:solidFill>
              <a:schemeClr val="bg2"/>
            </a:solidFill>
          </a:ln>
        </p:spPr>
        <p:txBody>
          <a:bodyPr wrap="square" anchor="ctr" anchorCtr="0">
            <a:noAutofit/>
          </a:bodyPr>
          <a:lstStyle>
            <a:lvl1pPr algn="ctr">
              <a:defRPr sz="1050">
                <a:solidFill>
                  <a:schemeClr val="accent1"/>
                </a:solidFill>
              </a:defRPr>
            </a:lvl1pPr>
          </a:lstStyle>
          <a:p>
            <a:r>
              <a:rPr lang="en-US"/>
              <a:t>Click icon to insert photo</a:t>
            </a:r>
            <a:endParaRPr lang="en-GB"/>
          </a:p>
        </p:txBody>
      </p:sp>
      <p:sp>
        <p:nvSpPr>
          <p:cNvPr id="13" name="Rectangle 12">
            <a:extLst>
              <a:ext uri="{FF2B5EF4-FFF2-40B4-BE49-F238E27FC236}">
                <a16:creationId xmlns:a16="http://schemas.microsoft.com/office/drawing/2014/main" id="{A8420C2C-33C6-450E-8891-3448970B0CAA}"/>
              </a:ext>
            </a:extLst>
          </p:cNvPr>
          <p:cNvSpPr/>
          <p:nvPr userDrawn="1"/>
        </p:nvSpPr>
        <p:spPr>
          <a:xfrm>
            <a:off x="8593587" y="4134288"/>
            <a:ext cx="7200000" cy="113423"/>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2817163491"/>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0-#ppt_h/2"/>
                                          </p:val>
                                        </p:tav>
                                        <p:tav tm="100000">
                                          <p:val>
                                            <p:strVal val="#ppt_y"/>
                                          </p:val>
                                        </p:tav>
                                      </p:tavLst>
                                    </p:anim>
                                  </p:childTnLst>
                                </p:cTn>
                              </p:par>
                              <p:par>
                                <p:cTn id="9" presetID="2" presetClass="entr" presetSubtype="4" fill="hold" grpId="0" nodeType="withEffect" nodePh="1">
                                  <p:stCondLst>
                                    <p:cond delay="0"/>
                                  </p:stCondLst>
                                  <p:endCondLst>
                                    <p:cond evt="begin" delay="0">
                                      <p:tn val="9"/>
                                    </p:cond>
                                  </p:end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par>
                                <p:cTn id="13" presetID="1" presetClass="entr" presetSubtype="0" fill="hold"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par>
                          <p:cTn id="15" fill="hold">
                            <p:stCondLst>
                              <p:cond delay="500"/>
                            </p:stCondLst>
                            <p:childTnLst>
                              <p:par>
                                <p:cTn id="16" presetID="16" presetClass="entr" presetSubtype="37" fill="hold" grpId="0" nodeType="after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barn(outVertical)">
                                      <p:cBhvr>
                                        <p:cTn id="18" dur="500"/>
                                        <p:tgtEl>
                                          <p:spTgt spid="13"/>
                                        </p:tgtEl>
                                      </p:cBhvr>
                                    </p:animEffect>
                                  </p:childTnLst>
                                </p:cTn>
                              </p:par>
                            </p:childTnLst>
                          </p:cTn>
                        </p:par>
                        <p:par>
                          <p:cTn id="19" fill="hold">
                            <p:stCondLst>
                              <p:cond delay="1000"/>
                            </p:stCondLst>
                            <p:childTnLst>
                              <p:par>
                                <p:cTn id="20" presetID="10" presetClass="entr" presetSubtype="0" fill="hold" grpId="0" nodeType="afterEffect">
                                  <p:stCondLst>
                                    <p:cond delay="0"/>
                                  </p:stCondLst>
                                  <p:childTnLst>
                                    <p:set>
                                      <p:cBhvr>
                                        <p:cTn id="21" dur="1" fill="hold">
                                          <p:stCondLst>
                                            <p:cond delay="0"/>
                                          </p:stCondLst>
                                        </p:cTn>
                                        <p:tgtEl>
                                          <p:spTgt spid="12">
                                            <p:txEl>
                                              <p:pRg st="0" end="0"/>
                                            </p:txEl>
                                          </p:spTgt>
                                        </p:tgtEl>
                                        <p:attrNameLst>
                                          <p:attrName>style.visibility</p:attrName>
                                        </p:attrNameLst>
                                      </p:cBhvr>
                                      <p:to>
                                        <p:strVal val="visible"/>
                                      </p:to>
                                    </p:set>
                                    <p:animEffect transition="in" filter="fade">
                                      <p:cBhvr>
                                        <p:cTn id="22" dur="500"/>
                                        <p:tgtEl>
                                          <p:spTgt spid="12">
                                            <p:txEl>
                                              <p:pRg st="0" end="0"/>
                                            </p:txEl>
                                          </p:spTgt>
                                        </p:tgtEl>
                                      </p:cBhvr>
                                    </p:animEffect>
                                  </p:childTnLst>
                                </p:cTn>
                              </p:par>
                            </p:childTnLst>
                          </p:cTn>
                        </p:par>
                        <p:par>
                          <p:cTn id="23" fill="hold">
                            <p:stCondLst>
                              <p:cond delay="1500"/>
                            </p:stCondLst>
                            <p:childTnLst>
                              <p:par>
                                <p:cTn id="24" presetID="1" presetClass="entr" presetSubtype="0" fill="hold" grpId="0" nodeType="afterEffect">
                                  <p:stCondLst>
                                    <p:cond delay="0"/>
                                  </p:stCondLst>
                                  <p:childTnLst>
                                    <p:set>
                                      <p:cBhvr>
                                        <p:cTn id="25" dur="1" fill="hold">
                                          <p:stCondLst>
                                            <p:cond delay="0"/>
                                          </p:stCondLst>
                                        </p:cTn>
                                        <p:tgtEl>
                                          <p:spTgt spid="8"/>
                                        </p:tgtEl>
                                        <p:attrNameLst>
                                          <p:attrName>style.visibility</p:attrName>
                                        </p:attrNameLst>
                                      </p:cBhvr>
                                      <p:to>
                                        <p:strVal val="visible"/>
                                      </p:to>
                                    </p:set>
                                  </p:childTnLst>
                                </p:cTn>
                              </p:par>
                              <p:par>
                                <p:cTn id="26" presetID="10" presetClass="entr" presetSubtype="0" fill="hold" grpId="0" nodeType="withEffect">
                                  <p:stCondLst>
                                    <p:cond delay="0"/>
                                  </p:stCondLst>
                                  <p:childTnLst>
                                    <p:set>
                                      <p:cBhvr>
                                        <p:cTn id="27" dur="1" fill="hold">
                                          <p:stCondLst>
                                            <p:cond delay="0"/>
                                          </p:stCondLst>
                                        </p:cTn>
                                        <p:tgtEl>
                                          <p:spTgt spid="9">
                                            <p:txEl>
                                              <p:pRg st="0" end="0"/>
                                            </p:txEl>
                                          </p:spTgt>
                                        </p:tgtEl>
                                        <p:attrNameLst>
                                          <p:attrName>style.visibility</p:attrName>
                                        </p:attrNameLst>
                                      </p:cBhvr>
                                      <p:to>
                                        <p:strVal val="visible"/>
                                      </p:to>
                                    </p:set>
                                    <p:animEffect transition="in" filter="fade">
                                      <p:cBhvr>
                                        <p:cTn id="28" dur="500"/>
                                        <p:tgtEl>
                                          <p:spTgt spid="9">
                                            <p:txEl>
                                              <p:pRg st="0" end="0"/>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0">
                                            <p:txEl>
                                              <p:pRg st="0" end="0"/>
                                            </p:txEl>
                                          </p:spTgt>
                                        </p:tgtEl>
                                        <p:attrNameLst>
                                          <p:attrName>style.visibility</p:attrName>
                                        </p:attrNameLst>
                                      </p:cBhvr>
                                      <p:to>
                                        <p:strVal val="visible"/>
                                      </p:to>
                                    </p:set>
                                    <p:animEffect transition="in" filter="fade">
                                      <p:cBhvr>
                                        <p:cTn id="31"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4" grpId="0"/>
      <p:bldP spid="9" grpId="0" build="p">
        <p:tmplLst>
          <p:tmpl lvl="1">
            <p:tnLst>
              <p:par>
                <p:cTn presetID="10" presetClass="entr" presetSubtype="0" fill="hold" nodeType="withEffect">
                  <p:stCondLst>
                    <p:cond delay="0"/>
                  </p:stCondLst>
                  <p:childTnLst>
                    <p:set>
                      <p:cBhvr>
                        <p:cTn dur="1" fill="hold">
                          <p:stCondLst>
                            <p:cond delay="0"/>
                          </p:stCondLst>
                        </p:cTn>
                        <p:tgtEl>
                          <p:spTgt spid="9"/>
                        </p:tgtEl>
                        <p:attrNameLst>
                          <p:attrName>style.visibility</p:attrName>
                        </p:attrNameLst>
                      </p:cBhvr>
                      <p:to>
                        <p:strVal val="visible"/>
                      </p:to>
                    </p:set>
                    <p:animEffect transition="in" filter="fade">
                      <p:cBhvr>
                        <p:cTn dur="500"/>
                        <p:tgtEl>
                          <p:spTgt spid="9"/>
                        </p:tgtEl>
                      </p:cBhvr>
                    </p:animEffect>
                  </p:childTnLst>
                </p:cTn>
              </p:par>
            </p:tnLst>
          </p:tmpl>
        </p:tmplLst>
      </p:bldP>
      <p:bldP spid="10" grpId="0" build="p">
        <p:tmplLst>
          <p:tmpl lvl="1">
            <p:tnLst>
              <p:par>
                <p:cTn presetID="10" presetClass="entr" presetSubtype="0" fill="hold" nodeType="withEffect">
                  <p:stCondLst>
                    <p:cond delay="0"/>
                  </p:stCondLst>
                  <p:childTnLst>
                    <p:set>
                      <p:cBhvr>
                        <p:cTn dur="1" fill="hold">
                          <p:stCondLst>
                            <p:cond delay="0"/>
                          </p:stCondLst>
                        </p:cTn>
                        <p:tgtEl>
                          <p:spTgt spid="10"/>
                        </p:tgtEl>
                        <p:attrNameLst>
                          <p:attrName>style.visibility</p:attrName>
                        </p:attrNameLst>
                      </p:cBhvr>
                      <p:to>
                        <p:strVal val="visible"/>
                      </p:to>
                    </p:set>
                    <p:animEffect transition="in" filter="fade">
                      <p:cBhvr>
                        <p:cTn dur="500"/>
                        <p:tgtEl>
                          <p:spTgt spid="10"/>
                        </p:tgtEl>
                      </p:cBhvr>
                    </p:animEffect>
                  </p:childTnLst>
                </p:cTn>
              </p:par>
            </p:tnLst>
          </p:tmpl>
        </p:tmplLst>
      </p:bldP>
      <p:bldP spid="12" grpId="0" build="p">
        <p:tmplLst>
          <p:tmpl lvl="1">
            <p:tnLst>
              <p:par>
                <p:cTn presetID="10" presetClass="entr" presetSubtype="0" fill="hold" nodeType="afterEffect">
                  <p:stCondLst>
                    <p:cond delay="0"/>
                  </p:stCondLst>
                  <p:childTnLst>
                    <p:set>
                      <p:cBhvr>
                        <p:cTn dur="1" fill="hold">
                          <p:stCondLst>
                            <p:cond delay="0"/>
                          </p:stCondLst>
                        </p:cTn>
                        <p:tgtEl>
                          <p:spTgt spid="12"/>
                        </p:tgtEl>
                        <p:attrNameLst>
                          <p:attrName>style.visibility</p:attrName>
                        </p:attrNameLst>
                      </p:cBhvr>
                      <p:to>
                        <p:strVal val="visible"/>
                      </p:to>
                    </p:set>
                    <p:animEffect transition="in" filter="fade">
                      <p:cBhvr>
                        <p:cTn dur="500"/>
                        <p:tgtEl>
                          <p:spTgt spid="12"/>
                        </p:tgtEl>
                      </p:cBhvr>
                    </p:animEffect>
                  </p:childTnLst>
                </p:cTn>
              </p:par>
            </p:tnLst>
          </p:tmpl>
        </p:tmplLst>
      </p:bldP>
      <p:bldP spid="8" grpId="0" animBg="1"/>
      <p:bldP spid="13" grpId="0"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Video templa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6" name="Text Placeholder 5"/>
          <p:cNvSpPr>
            <a:spLocks noGrp="1"/>
          </p:cNvSpPr>
          <p:nvPr>
            <p:ph type="body" sz="quarter" idx="11"/>
          </p:nvPr>
        </p:nvSpPr>
        <p:spPr>
          <a:xfrm>
            <a:off x="1592263" y="11887200"/>
            <a:ext cx="16882029" cy="1568450"/>
          </a:xfrm>
        </p:spPr>
        <p:txBody>
          <a:bodyPr/>
          <a:lstStyle>
            <a:lvl1pPr algn="l">
              <a:defRPr/>
            </a:lvl1pPr>
          </a:lstStyle>
          <a:p>
            <a:pPr lvl="0"/>
            <a:r>
              <a:rPr lang="en-US"/>
              <a:t>Click to edit Master text styles</a:t>
            </a:r>
          </a:p>
        </p:txBody>
      </p:sp>
      <p:sp>
        <p:nvSpPr>
          <p:cNvPr id="5" name="Text Placeholder 5"/>
          <p:cNvSpPr>
            <a:spLocks noGrp="1"/>
          </p:cNvSpPr>
          <p:nvPr>
            <p:ph type="body" sz="quarter" idx="12" hasCustomPrompt="1"/>
          </p:nvPr>
        </p:nvSpPr>
        <p:spPr>
          <a:xfrm>
            <a:off x="1592263" y="1680565"/>
            <a:ext cx="19508787" cy="974725"/>
          </a:xfrm>
        </p:spPr>
        <p:txBody>
          <a:bodyPr>
            <a:normAutofit/>
          </a:bodyPr>
          <a:lstStyle>
            <a:lvl1pPr>
              <a:defRPr sz="3600"/>
            </a:lvl1pPr>
          </a:lstStyle>
          <a:p>
            <a:pPr lvl="0"/>
            <a:r>
              <a:rPr lang="en-AU"/>
              <a:t>Write your subtitle here</a:t>
            </a:r>
          </a:p>
        </p:txBody>
      </p:sp>
      <p:sp>
        <p:nvSpPr>
          <p:cNvPr id="7" name="Rectangle 6">
            <a:extLst>
              <a:ext uri="{FF2B5EF4-FFF2-40B4-BE49-F238E27FC236}">
                <a16:creationId xmlns:a16="http://schemas.microsoft.com/office/drawing/2014/main" id="{08D8615B-4C35-4CEC-89FF-A308FD2F052F}"/>
              </a:ext>
            </a:extLst>
          </p:cNvPr>
          <p:cNvSpPr/>
          <p:nvPr userDrawn="1"/>
        </p:nvSpPr>
        <p:spPr>
          <a:xfrm>
            <a:off x="1830387" y="1410577"/>
            <a:ext cx="4273492" cy="113423"/>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8" name="Parallelogram 1">
            <a:extLst>
              <a:ext uri="{FF2B5EF4-FFF2-40B4-BE49-F238E27FC236}">
                <a16:creationId xmlns:a16="http://schemas.microsoft.com/office/drawing/2014/main" id="{0767C188-B0D5-4020-A4EF-570CBBDA8979}"/>
              </a:ext>
            </a:extLst>
          </p:cNvPr>
          <p:cNvSpPr/>
          <p:nvPr userDrawn="1"/>
        </p:nvSpPr>
        <p:spPr>
          <a:xfrm flipH="1" flipV="1">
            <a:off x="13143373" y="0"/>
            <a:ext cx="11318414" cy="13755624"/>
          </a:xfrm>
          <a:custGeom>
            <a:avLst/>
            <a:gdLst>
              <a:gd name="connsiteX0" fmla="*/ 0 w 13412787"/>
              <a:gd name="connsiteY0" fmla="*/ 13792200 h 13792200"/>
              <a:gd name="connsiteX1" fmla="*/ 3353197 w 13412787"/>
              <a:gd name="connsiteY1" fmla="*/ 0 h 13792200"/>
              <a:gd name="connsiteX2" fmla="*/ 13412787 w 13412787"/>
              <a:gd name="connsiteY2" fmla="*/ 0 h 13792200"/>
              <a:gd name="connsiteX3" fmla="*/ 10059590 w 13412787"/>
              <a:gd name="connsiteY3" fmla="*/ 13792200 h 13792200"/>
              <a:gd name="connsiteX4" fmla="*/ 0 w 13412787"/>
              <a:gd name="connsiteY4" fmla="*/ 13792200 h 13792200"/>
              <a:gd name="connsiteX0" fmla="*/ 39227 w 13452014"/>
              <a:gd name="connsiteY0" fmla="*/ 13792200 h 13792200"/>
              <a:gd name="connsiteX1" fmla="*/ 0 w 13452014"/>
              <a:gd name="connsiteY1" fmla="*/ 45720 h 13792200"/>
              <a:gd name="connsiteX2" fmla="*/ 13452014 w 13452014"/>
              <a:gd name="connsiteY2" fmla="*/ 0 h 13792200"/>
              <a:gd name="connsiteX3" fmla="*/ 10098817 w 13452014"/>
              <a:gd name="connsiteY3" fmla="*/ 13792200 h 13792200"/>
              <a:gd name="connsiteX4" fmla="*/ 39227 w 13452014"/>
              <a:gd name="connsiteY4" fmla="*/ 13792200 h 13792200"/>
              <a:gd name="connsiteX0" fmla="*/ 39227 w 13442379"/>
              <a:gd name="connsiteY0" fmla="*/ 13746480 h 13746480"/>
              <a:gd name="connsiteX1" fmla="*/ 0 w 13442379"/>
              <a:gd name="connsiteY1" fmla="*/ 0 h 13746480"/>
              <a:gd name="connsiteX2" fmla="*/ 13442379 w 13442379"/>
              <a:gd name="connsiteY2" fmla="*/ 18288 h 13746480"/>
              <a:gd name="connsiteX3" fmla="*/ 10098817 w 13442379"/>
              <a:gd name="connsiteY3" fmla="*/ 13746480 h 13746480"/>
              <a:gd name="connsiteX4" fmla="*/ 39227 w 13442379"/>
              <a:gd name="connsiteY4" fmla="*/ 13746480 h 13746480"/>
              <a:gd name="connsiteX0" fmla="*/ 39227 w 13442379"/>
              <a:gd name="connsiteY0" fmla="*/ 13755624 h 13755624"/>
              <a:gd name="connsiteX1" fmla="*/ 0 w 13442379"/>
              <a:gd name="connsiteY1" fmla="*/ 9144 h 13755624"/>
              <a:gd name="connsiteX2" fmla="*/ 13442379 w 13442379"/>
              <a:gd name="connsiteY2" fmla="*/ 0 h 13755624"/>
              <a:gd name="connsiteX3" fmla="*/ 10098817 w 13442379"/>
              <a:gd name="connsiteY3" fmla="*/ 13755624 h 13755624"/>
              <a:gd name="connsiteX4" fmla="*/ 39227 w 13442379"/>
              <a:gd name="connsiteY4" fmla="*/ 13755624 h 137556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442379" h="13755624">
                <a:moveTo>
                  <a:pt x="39227" y="13755624"/>
                </a:moveTo>
                <a:lnTo>
                  <a:pt x="0" y="9144"/>
                </a:lnTo>
                <a:lnTo>
                  <a:pt x="13442379" y="0"/>
                </a:lnTo>
                <a:lnTo>
                  <a:pt x="10098817" y="13755624"/>
                </a:lnTo>
                <a:lnTo>
                  <a:pt x="39227" y="13755624"/>
                </a:lnTo>
                <a:close/>
              </a:path>
            </a:pathLst>
          </a:custGeom>
          <a:gradFill flip="none" rotWithShape="1">
            <a:gsLst>
              <a:gs pos="0">
                <a:schemeClr val="tx2">
                  <a:shade val="30000"/>
                  <a:satMod val="115000"/>
                </a:schemeClr>
              </a:gs>
              <a:gs pos="50000">
                <a:schemeClr val="tx2">
                  <a:shade val="67500"/>
                  <a:satMod val="115000"/>
                </a:schemeClr>
              </a:gs>
              <a:gs pos="100000">
                <a:schemeClr val="tx2">
                  <a:shade val="100000"/>
                  <a:satMod val="115000"/>
                </a:schemeClr>
              </a:gs>
            </a:gsLst>
            <a:lin ang="2700000" scaled="1"/>
            <a:tileRect/>
          </a:gra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a:p>
        </p:txBody>
      </p:sp>
      <p:pic>
        <p:nvPicPr>
          <p:cNvPr id="9" name="Picture 8" descr="Logo&#10;&#10;Description automatically generated">
            <a:extLst>
              <a:ext uri="{FF2B5EF4-FFF2-40B4-BE49-F238E27FC236}">
                <a16:creationId xmlns:a16="http://schemas.microsoft.com/office/drawing/2014/main" id="{4E3CFFB6-775E-46B0-BC22-6CA39EC7D6C9}"/>
              </a:ext>
            </a:extLst>
          </p:cNvPr>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a:off x="22556787" y="76200"/>
            <a:ext cx="1752600" cy="880452"/>
          </a:xfrm>
          <a:prstGeom prst="rect">
            <a:avLst/>
          </a:prstGeom>
        </p:spPr>
      </p:pic>
      <p:sp>
        <p:nvSpPr>
          <p:cNvPr id="4" name="Media Placeholder 3"/>
          <p:cNvSpPr>
            <a:spLocks noGrp="1"/>
          </p:cNvSpPr>
          <p:nvPr>
            <p:ph type="media" sz="quarter" idx="10"/>
          </p:nvPr>
        </p:nvSpPr>
        <p:spPr>
          <a:xfrm>
            <a:off x="1592263" y="2864059"/>
            <a:ext cx="13990637" cy="8696325"/>
          </a:xfrm>
        </p:spPr>
        <p:txBody>
          <a:bodyPr/>
          <a:lstStyle/>
          <a:p>
            <a:endParaRPr lang="en-AU"/>
          </a:p>
        </p:txBody>
      </p:sp>
    </p:spTree>
    <p:extLst>
      <p:ext uri="{BB962C8B-B14F-4D97-AF65-F5344CB8AC3E}">
        <p14:creationId xmlns:p14="http://schemas.microsoft.com/office/powerpoint/2010/main" val="358558810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50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par>
                                <p:cTn id="8" presetID="2" presetClass="entr" presetSubtype="8" fill="hold" grpId="0" nodeType="withEffect">
                                  <p:stCondLst>
                                    <p:cond delay="250"/>
                                  </p:stCondLst>
                                  <p:childTnLst>
                                    <p:set>
                                      <p:cBhvr>
                                        <p:cTn id="9" dur="1" fill="hold">
                                          <p:stCondLst>
                                            <p:cond delay="0"/>
                                          </p:stCondLst>
                                        </p:cTn>
                                        <p:tgtEl>
                                          <p:spTgt spid="8"/>
                                        </p:tgtEl>
                                        <p:attrNameLst>
                                          <p:attrName>style.visibility</p:attrName>
                                        </p:attrNameLst>
                                      </p:cBhvr>
                                      <p:to>
                                        <p:strVal val="visible"/>
                                      </p:to>
                                    </p:set>
                                    <p:anim calcmode="lin" valueType="num">
                                      <p:cBhvr additive="base">
                                        <p:cTn id="10" dur="500" fill="hold"/>
                                        <p:tgtEl>
                                          <p:spTgt spid="8"/>
                                        </p:tgtEl>
                                        <p:attrNameLst>
                                          <p:attrName>ppt_x</p:attrName>
                                        </p:attrNameLst>
                                      </p:cBhvr>
                                      <p:tavLst>
                                        <p:tav tm="0">
                                          <p:val>
                                            <p:strVal val="0-#ppt_w/2"/>
                                          </p:val>
                                        </p:tav>
                                        <p:tav tm="100000">
                                          <p:val>
                                            <p:strVal val="#ppt_x"/>
                                          </p:val>
                                        </p:tav>
                                      </p:tavLst>
                                    </p:anim>
                                    <p:anim calcmode="lin" valueType="num">
                                      <p:cBhvr additive="base">
                                        <p:cTn id="11" dur="500" fill="hold"/>
                                        <p:tgtEl>
                                          <p:spTgt spid="8"/>
                                        </p:tgtEl>
                                        <p:attrNameLst>
                                          <p:attrName>ppt_y</p:attrName>
                                        </p:attrNameLst>
                                      </p:cBhvr>
                                      <p:tavLst>
                                        <p:tav tm="0">
                                          <p:val>
                                            <p:strVal val="#ppt_y"/>
                                          </p:val>
                                        </p:tav>
                                        <p:tav tm="100000">
                                          <p:val>
                                            <p:strVal val="#ppt_y"/>
                                          </p:val>
                                        </p:tav>
                                      </p:tavLst>
                                    </p:anim>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animEffect transition="in" filter="fade">
                                      <p:cBhvr>
                                        <p:cTn id="15" dur="500"/>
                                        <p:tgtEl>
                                          <p:spTgt spid="5">
                                            <p:txEl>
                                              <p:pRg st="0" end="0"/>
                                            </p:txEl>
                                          </p:spTgt>
                                        </p:tgtEl>
                                      </p:cBhvr>
                                    </p:animEffect>
                                  </p:childTnLst>
                                </p:cTn>
                              </p:par>
                            </p:childTnLst>
                          </p:cTn>
                        </p:par>
                        <p:par>
                          <p:cTn id="16" fill="hold">
                            <p:stCondLst>
                              <p:cond delay="1500"/>
                            </p:stCondLst>
                            <p:childTnLst>
                              <p:par>
                                <p:cTn id="17" presetID="10" presetClass="entr" presetSubtype="0" fill="hold" grpId="0" nodeType="afterEffect" nodePh="1">
                                  <p:stCondLst>
                                    <p:cond delay="0"/>
                                  </p:stCondLst>
                                  <p:endCondLst>
                                    <p:cond evt="begin" delay="0">
                                      <p:tn val="17"/>
                                    </p:cond>
                                  </p:endCondLst>
                                  <p:childTnLst>
                                    <p:set>
                                      <p:cBhvr>
                                        <p:cTn id="18" dur="1" fill="hold">
                                          <p:stCondLst>
                                            <p:cond delay="0"/>
                                          </p:stCondLst>
                                        </p:cTn>
                                        <p:tgtEl>
                                          <p:spTgt spid="4"/>
                                        </p:tgtEl>
                                        <p:attrNameLst>
                                          <p:attrName>style.visibility</p:attrName>
                                        </p:attrNameLst>
                                      </p:cBhvr>
                                      <p:to>
                                        <p:strVal val="visible"/>
                                      </p:to>
                                    </p:set>
                                    <p:animEffect transition="in" filter="fade">
                                      <p:cBhvr>
                                        <p:cTn id="19" dur="500"/>
                                        <p:tgtEl>
                                          <p:spTgt spid="4"/>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fade">
                                      <p:cBhvr>
                                        <p:cTn id="22"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tmplLst>
          <p:tmpl lvl="1">
            <p:tnLst>
              <p:par>
                <p:cTn presetID="10" presetClass="entr" presetSubtype="0" fill="hold" nodeType="withEffect">
                  <p:stCondLst>
                    <p:cond delay="0"/>
                  </p:stCondLst>
                  <p:childTnLst>
                    <p:set>
                      <p:cBhvr>
                        <p:cTn dur="1" fill="hold">
                          <p:stCondLst>
                            <p:cond delay="0"/>
                          </p:stCondLst>
                        </p:cTn>
                        <p:tgtEl>
                          <p:spTgt spid="6"/>
                        </p:tgtEl>
                        <p:attrNameLst>
                          <p:attrName>style.visibility</p:attrName>
                        </p:attrNameLst>
                      </p:cBhvr>
                      <p:to>
                        <p:strVal val="visible"/>
                      </p:to>
                    </p:set>
                    <p:animEffect transition="in" filter="fade">
                      <p:cBhvr>
                        <p:cTn dur="500"/>
                        <p:tgtEl>
                          <p:spTgt spid="6"/>
                        </p:tgtEl>
                      </p:cBhvr>
                    </p:animEffect>
                  </p:childTnLst>
                </p:cTn>
              </p:par>
            </p:tnLst>
          </p:tmpl>
        </p:tmplLst>
      </p:bldP>
      <p:bldP spid="5" grpId="0" build="p">
        <p:tmplLst>
          <p:tmpl lvl="1">
            <p:tnLst>
              <p:par>
                <p:cTn presetID="10" presetClass="entr" presetSubtype="0" fill="hold" nodeType="afterEffect">
                  <p:stCondLst>
                    <p:cond delay="0"/>
                  </p:stCondLst>
                  <p:childTnLst>
                    <p:set>
                      <p:cBhvr>
                        <p:cTn dur="1" fill="hold">
                          <p:stCondLst>
                            <p:cond delay="0"/>
                          </p:stCondLst>
                        </p:cTn>
                        <p:tgtEl>
                          <p:spTgt spid="5"/>
                        </p:tgtEl>
                        <p:attrNameLst>
                          <p:attrName>style.visibility</p:attrName>
                        </p:attrNameLst>
                      </p:cBhvr>
                      <p:to>
                        <p:strVal val="visible"/>
                      </p:to>
                    </p:set>
                    <p:animEffect transition="in" filter="fade">
                      <p:cBhvr>
                        <p:cTn dur="500"/>
                        <p:tgtEl>
                          <p:spTgt spid="5"/>
                        </p:tgtEl>
                      </p:cBhvr>
                    </p:animEffect>
                  </p:childTnLst>
                </p:cTn>
              </p:par>
            </p:tnLst>
          </p:tmpl>
        </p:tmplLst>
      </p:bldP>
      <p:bldP spid="7" grpId="0" animBg="1"/>
      <p:bldP spid="8" grpId="0" animBg="1"/>
      <p:bldP spid="4" grpId="0"/>
    </p:bld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nk with 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5000" baseline="0"/>
            </a:lvl1pPr>
          </a:lstStyle>
          <a:p>
            <a:r>
              <a:rPr lang="en-US"/>
              <a:t>Click to edit Master title style</a:t>
            </a:r>
            <a:endParaRPr lang="en-AU"/>
          </a:p>
        </p:txBody>
      </p:sp>
      <p:sp>
        <p:nvSpPr>
          <p:cNvPr id="4" name="Text Placeholder 5"/>
          <p:cNvSpPr>
            <a:spLocks noGrp="1"/>
          </p:cNvSpPr>
          <p:nvPr>
            <p:ph type="body" sz="quarter" idx="12" hasCustomPrompt="1"/>
          </p:nvPr>
        </p:nvSpPr>
        <p:spPr>
          <a:xfrm>
            <a:off x="1592263" y="1680565"/>
            <a:ext cx="19508787" cy="974725"/>
          </a:xfrm>
        </p:spPr>
        <p:txBody>
          <a:bodyPr>
            <a:normAutofit/>
          </a:bodyPr>
          <a:lstStyle>
            <a:lvl1pPr>
              <a:defRPr sz="3600"/>
            </a:lvl1pPr>
          </a:lstStyle>
          <a:p>
            <a:pPr lvl="0"/>
            <a:r>
              <a:rPr lang="en-AU"/>
              <a:t>Write your subtitle here</a:t>
            </a:r>
          </a:p>
        </p:txBody>
      </p:sp>
      <p:sp>
        <p:nvSpPr>
          <p:cNvPr id="5" name="Rectangle 4">
            <a:extLst>
              <a:ext uri="{FF2B5EF4-FFF2-40B4-BE49-F238E27FC236}">
                <a16:creationId xmlns:a16="http://schemas.microsoft.com/office/drawing/2014/main" id="{3181157F-6473-48BB-BE00-C17A6F95739A}"/>
              </a:ext>
            </a:extLst>
          </p:cNvPr>
          <p:cNvSpPr/>
          <p:nvPr userDrawn="1"/>
        </p:nvSpPr>
        <p:spPr>
          <a:xfrm>
            <a:off x="1830387" y="1410577"/>
            <a:ext cx="4273492" cy="113423"/>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3698051552"/>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50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fade">
                                      <p:cBhvr>
                                        <p:cTn id="11"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tmplLst>
          <p:tmpl lvl="1">
            <p:tnLst>
              <p:par>
                <p:cTn presetID="10" presetClass="entr" presetSubtype="0" fill="hold" nodeType="afterEffect">
                  <p:stCondLst>
                    <p:cond delay="0"/>
                  </p:stCondLst>
                  <p:childTnLst>
                    <p:set>
                      <p:cBhvr>
                        <p:cTn dur="1" fill="hold">
                          <p:stCondLst>
                            <p:cond delay="0"/>
                          </p:stCondLst>
                        </p:cTn>
                        <p:tgtEl>
                          <p:spTgt spid="4"/>
                        </p:tgtEl>
                        <p:attrNameLst>
                          <p:attrName>style.visibility</p:attrName>
                        </p:attrNameLst>
                      </p:cBhvr>
                      <p:to>
                        <p:strVal val="visible"/>
                      </p:to>
                    </p:set>
                    <p:animEffect transition="in" filter="fade">
                      <p:cBhvr>
                        <p:cTn dur="500"/>
                        <p:tgtEl>
                          <p:spTgt spid="4"/>
                        </p:tgtEl>
                      </p:cBhvr>
                    </p:animEffect>
                  </p:childTnLst>
                </p:cTn>
              </p:par>
            </p:tnLst>
          </p:tmpl>
        </p:tmplLst>
      </p:bldP>
      <p:bldP spid="5" grpId="0" animBg="1"/>
    </p:bld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 icon and text with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4" name="Text Placeholder 5"/>
          <p:cNvSpPr>
            <a:spLocks noGrp="1"/>
          </p:cNvSpPr>
          <p:nvPr>
            <p:ph type="body" sz="quarter" idx="12" hasCustomPrompt="1"/>
          </p:nvPr>
        </p:nvSpPr>
        <p:spPr>
          <a:xfrm>
            <a:off x="1592263" y="1680565"/>
            <a:ext cx="19508787" cy="974725"/>
          </a:xfrm>
        </p:spPr>
        <p:txBody>
          <a:bodyPr>
            <a:normAutofit/>
          </a:bodyPr>
          <a:lstStyle>
            <a:lvl1pPr>
              <a:defRPr sz="3600"/>
            </a:lvl1pPr>
          </a:lstStyle>
          <a:p>
            <a:pPr lvl="0"/>
            <a:r>
              <a:rPr lang="en-AU"/>
              <a:t>Write your subtitle here</a:t>
            </a:r>
          </a:p>
        </p:txBody>
      </p:sp>
      <p:sp>
        <p:nvSpPr>
          <p:cNvPr id="5" name="Rectangle 4">
            <a:extLst>
              <a:ext uri="{FF2B5EF4-FFF2-40B4-BE49-F238E27FC236}">
                <a16:creationId xmlns:a16="http://schemas.microsoft.com/office/drawing/2014/main" id="{3181157F-6473-48BB-BE00-C17A6F95739A}"/>
              </a:ext>
            </a:extLst>
          </p:cNvPr>
          <p:cNvSpPr/>
          <p:nvPr userDrawn="1"/>
        </p:nvSpPr>
        <p:spPr>
          <a:xfrm>
            <a:off x="1830387" y="1410577"/>
            <a:ext cx="4273492" cy="113423"/>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6" name="Freeform 5">
            <a:extLst>
              <a:ext uri="{FF2B5EF4-FFF2-40B4-BE49-F238E27FC236}">
                <a16:creationId xmlns:a16="http://schemas.microsoft.com/office/drawing/2014/main" id="{2BC4D5AC-74A1-4042-AB51-ED352AB58991}"/>
              </a:ext>
            </a:extLst>
          </p:cNvPr>
          <p:cNvSpPr>
            <a:spLocks/>
          </p:cNvSpPr>
          <p:nvPr userDrawn="1"/>
        </p:nvSpPr>
        <p:spPr bwMode="auto">
          <a:xfrm>
            <a:off x="13729912" y="-403479"/>
            <a:ext cx="9032875" cy="14522958"/>
          </a:xfrm>
          <a:custGeom>
            <a:avLst/>
            <a:gdLst>
              <a:gd name="T0" fmla="*/ 1170 w 2234"/>
              <a:gd name="T1" fmla="*/ 0 h 3244"/>
              <a:gd name="T2" fmla="*/ 0 w 2234"/>
              <a:gd name="T3" fmla="*/ 3244 h 3244"/>
              <a:gd name="T4" fmla="*/ 1064 w 2234"/>
              <a:gd name="T5" fmla="*/ 3244 h 3244"/>
              <a:gd name="T6" fmla="*/ 2234 w 2234"/>
              <a:gd name="T7" fmla="*/ 0 h 3244"/>
              <a:gd name="T8" fmla="*/ 1170 w 2234"/>
              <a:gd name="T9" fmla="*/ 0 h 3244"/>
            </a:gdLst>
            <a:ahLst/>
            <a:cxnLst>
              <a:cxn ang="0">
                <a:pos x="T0" y="T1"/>
              </a:cxn>
              <a:cxn ang="0">
                <a:pos x="T2" y="T3"/>
              </a:cxn>
              <a:cxn ang="0">
                <a:pos x="T4" y="T5"/>
              </a:cxn>
              <a:cxn ang="0">
                <a:pos x="T6" y="T7"/>
              </a:cxn>
              <a:cxn ang="0">
                <a:pos x="T8" y="T9"/>
              </a:cxn>
            </a:cxnLst>
            <a:rect l="0" t="0" r="r" b="b"/>
            <a:pathLst>
              <a:path w="2234" h="3244">
                <a:moveTo>
                  <a:pt x="1170" y="0"/>
                </a:moveTo>
                <a:lnTo>
                  <a:pt x="0" y="3244"/>
                </a:lnTo>
                <a:lnTo>
                  <a:pt x="1064" y="3244"/>
                </a:lnTo>
                <a:lnTo>
                  <a:pt x="2234" y="0"/>
                </a:lnTo>
                <a:lnTo>
                  <a:pt x="1170" y="0"/>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p>
        </p:txBody>
      </p:sp>
      <p:sp>
        <p:nvSpPr>
          <p:cNvPr id="7" name="Picture Placeholder 6">
            <a:extLst>
              <a:ext uri="{FF2B5EF4-FFF2-40B4-BE49-F238E27FC236}">
                <a16:creationId xmlns:a16="http://schemas.microsoft.com/office/drawing/2014/main" id="{38414BF7-8B15-429F-BFE5-1A84B780685F}"/>
              </a:ext>
            </a:extLst>
          </p:cNvPr>
          <p:cNvSpPr>
            <a:spLocks noGrp="1"/>
          </p:cNvSpPr>
          <p:nvPr>
            <p:ph type="pic" sz="quarter" idx="13"/>
          </p:nvPr>
        </p:nvSpPr>
        <p:spPr>
          <a:xfrm>
            <a:off x="14403387" y="3810000"/>
            <a:ext cx="9525000" cy="7391400"/>
          </a:xfrm>
        </p:spPr>
        <p:txBody>
          <a:bodyPr/>
          <a:lstStyle/>
          <a:p>
            <a:endParaRPr lang="en-AU"/>
          </a:p>
        </p:txBody>
      </p:sp>
      <p:sp>
        <p:nvSpPr>
          <p:cNvPr id="12" name="Text Placeholder 11">
            <a:extLst>
              <a:ext uri="{FF2B5EF4-FFF2-40B4-BE49-F238E27FC236}">
                <a16:creationId xmlns:a16="http://schemas.microsoft.com/office/drawing/2014/main" id="{2898EF9E-1F4D-41BE-B819-264F041D43E8}"/>
              </a:ext>
            </a:extLst>
          </p:cNvPr>
          <p:cNvSpPr>
            <a:spLocks noGrp="1"/>
          </p:cNvSpPr>
          <p:nvPr>
            <p:ph type="body" sz="quarter" idx="14" hasCustomPrompt="1"/>
          </p:nvPr>
        </p:nvSpPr>
        <p:spPr>
          <a:xfrm>
            <a:off x="2655830" y="3810000"/>
            <a:ext cx="10448925" cy="1981200"/>
          </a:xfrm>
        </p:spPr>
        <p:txBody>
          <a:bodyPr anchor="ctr"/>
          <a:lstStyle>
            <a:lvl1pPr>
              <a:defRPr/>
            </a:lvl1pPr>
            <a:lvl2pPr marL="0" indent="0">
              <a:buNone/>
              <a:defRPr/>
            </a:lvl2pPr>
          </a:lstStyle>
          <a:p>
            <a:pPr lvl="0"/>
            <a:r>
              <a:rPr lang="en-US"/>
              <a:t>To insert icon, click on the edge of the image placeholder, go to insert &gt; icon and choose from library</a:t>
            </a:r>
          </a:p>
        </p:txBody>
      </p:sp>
      <p:sp>
        <p:nvSpPr>
          <p:cNvPr id="16" name="Picture Placeholder 15">
            <a:extLst>
              <a:ext uri="{FF2B5EF4-FFF2-40B4-BE49-F238E27FC236}">
                <a16:creationId xmlns:a16="http://schemas.microsoft.com/office/drawing/2014/main" id="{72283AE8-D6D9-4D74-BA61-BE84F319B70A}"/>
              </a:ext>
            </a:extLst>
          </p:cNvPr>
          <p:cNvSpPr>
            <a:spLocks noGrp="1"/>
          </p:cNvSpPr>
          <p:nvPr>
            <p:ph type="pic" sz="quarter" idx="15"/>
          </p:nvPr>
        </p:nvSpPr>
        <p:spPr>
          <a:xfrm>
            <a:off x="1327093" y="4191000"/>
            <a:ext cx="1219200" cy="1219200"/>
          </a:xfrm>
        </p:spPr>
        <p:txBody>
          <a:bodyPr/>
          <a:lstStyle/>
          <a:p>
            <a:endParaRPr lang="en-AU"/>
          </a:p>
        </p:txBody>
      </p:sp>
      <p:sp>
        <p:nvSpPr>
          <p:cNvPr id="17" name="Text Placeholder 11">
            <a:extLst>
              <a:ext uri="{FF2B5EF4-FFF2-40B4-BE49-F238E27FC236}">
                <a16:creationId xmlns:a16="http://schemas.microsoft.com/office/drawing/2014/main" id="{8DF5D777-AB97-4F90-91CF-2D555BA18B39}"/>
              </a:ext>
            </a:extLst>
          </p:cNvPr>
          <p:cNvSpPr>
            <a:spLocks noGrp="1"/>
          </p:cNvSpPr>
          <p:nvPr>
            <p:ph type="body" sz="quarter" idx="16" hasCustomPrompt="1"/>
          </p:nvPr>
        </p:nvSpPr>
        <p:spPr>
          <a:xfrm>
            <a:off x="2659062" y="6324601"/>
            <a:ext cx="10448925" cy="1981200"/>
          </a:xfrm>
        </p:spPr>
        <p:txBody>
          <a:bodyPr anchor="ctr"/>
          <a:lstStyle>
            <a:lvl1pPr>
              <a:defRPr/>
            </a:lvl1pPr>
            <a:lvl2pPr marL="0" indent="0">
              <a:buNone/>
              <a:defRPr/>
            </a:lvl2pPr>
          </a:lstStyle>
          <a:p>
            <a:pPr lvl="0"/>
            <a:r>
              <a:rPr lang="en-US"/>
              <a:t>Insert text here</a:t>
            </a:r>
          </a:p>
        </p:txBody>
      </p:sp>
      <p:sp>
        <p:nvSpPr>
          <p:cNvPr id="18" name="Picture Placeholder 15">
            <a:extLst>
              <a:ext uri="{FF2B5EF4-FFF2-40B4-BE49-F238E27FC236}">
                <a16:creationId xmlns:a16="http://schemas.microsoft.com/office/drawing/2014/main" id="{B4CBA4A1-B218-4118-909B-6473E8DA22B9}"/>
              </a:ext>
            </a:extLst>
          </p:cNvPr>
          <p:cNvSpPr>
            <a:spLocks noGrp="1"/>
          </p:cNvSpPr>
          <p:nvPr>
            <p:ph type="pic" sz="quarter" idx="17"/>
          </p:nvPr>
        </p:nvSpPr>
        <p:spPr>
          <a:xfrm>
            <a:off x="1330325" y="6705601"/>
            <a:ext cx="1219200" cy="1219200"/>
          </a:xfrm>
        </p:spPr>
        <p:txBody>
          <a:bodyPr/>
          <a:lstStyle/>
          <a:p>
            <a:endParaRPr lang="en-AU"/>
          </a:p>
        </p:txBody>
      </p:sp>
      <p:sp>
        <p:nvSpPr>
          <p:cNvPr id="19" name="Text Placeholder 11">
            <a:extLst>
              <a:ext uri="{FF2B5EF4-FFF2-40B4-BE49-F238E27FC236}">
                <a16:creationId xmlns:a16="http://schemas.microsoft.com/office/drawing/2014/main" id="{CC3523BC-88A8-4544-B999-33E749F109DF}"/>
              </a:ext>
            </a:extLst>
          </p:cNvPr>
          <p:cNvSpPr>
            <a:spLocks noGrp="1"/>
          </p:cNvSpPr>
          <p:nvPr>
            <p:ph type="body" sz="quarter" idx="18" hasCustomPrompt="1"/>
          </p:nvPr>
        </p:nvSpPr>
        <p:spPr>
          <a:xfrm>
            <a:off x="2659062" y="8839202"/>
            <a:ext cx="10448925" cy="1981200"/>
          </a:xfrm>
        </p:spPr>
        <p:txBody>
          <a:bodyPr anchor="ctr"/>
          <a:lstStyle>
            <a:lvl1pPr>
              <a:defRPr/>
            </a:lvl1pPr>
            <a:lvl2pPr marL="0" indent="0">
              <a:buNone/>
              <a:defRPr/>
            </a:lvl2pPr>
          </a:lstStyle>
          <a:p>
            <a:pPr lvl="0"/>
            <a:r>
              <a:rPr lang="en-US"/>
              <a:t>Insert text here</a:t>
            </a:r>
          </a:p>
        </p:txBody>
      </p:sp>
      <p:sp>
        <p:nvSpPr>
          <p:cNvPr id="20" name="Picture Placeholder 15">
            <a:extLst>
              <a:ext uri="{FF2B5EF4-FFF2-40B4-BE49-F238E27FC236}">
                <a16:creationId xmlns:a16="http://schemas.microsoft.com/office/drawing/2014/main" id="{5A8A3800-2CD8-4C1B-8F9B-BFF2C1F7F40B}"/>
              </a:ext>
            </a:extLst>
          </p:cNvPr>
          <p:cNvSpPr>
            <a:spLocks noGrp="1"/>
          </p:cNvSpPr>
          <p:nvPr>
            <p:ph type="pic" sz="quarter" idx="19"/>
          </p:nvPr>
        </p:nvSpPr>
        <p:spPr>
          <a:xfrm>
            <a:off x="1330325" y="9220202"/>
            <a:ext cx="1219200" cy="1219200"/>
          </a:xfrm>
        </p:spPr>
        <p:txBody>
          <a:bodyPr/>
          <a:lstStyle/>
          <a:p>
            <a:endParaRPr lang="en-AU"/>
          </a:p>
        </p:txBody>
      </p:sp>
    </p:spTree>
    <p:extLst>
      <p:ext uri="{BB962C8B-B14F-4D97-AF65-F5344CB8AC3E}">
        <p14:creationId xmlns:p14="http://schemas.microsoft.com/office/powerpoint/2010/main" val="1987510004"/>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50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par>
                          <p:cTn id="8" fill="hold">
                            <p:stCondLst>
                              <p:cond delay="1000"/>
                            </p:stCondLst>
                            <p:childTnLst>
                              <p:par>
                                <p:cTn id="9" presetID="22" presetClass="entr" presetSubtype="4"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down)">
                                      <p:cBhvr>
                                        <p:cTn id="11" dur="750"/>
                                        <p:tgtEl>
                                          <p:spTgt spid="6"/>
                                        </p:tgtEl>
                                      </p:cBhvr>
                                    </p:animEffect>
                                  </p:childTnLst>
                                </p:cTn>
                              </p:par>
                            </p:childTnLst>
                          </p:cTn>
                        </p:par>
                        <p:par>
                          <p:cTn id="12" fill="hold">
                            <p:stCondLst>
                              <p:cond delay="1750"/>
                            </p:stCondLst>
                            <p:childTnLst>
                              <p:par>
                                <p:cTn id="13" presetID="22" presetClass="entr" presetSubtype="1" fill="hold" grpId="0" nodeType="afterEffect" nodePh="1">
                                  <p:stCondLst>
                                    <p:cond delay="0"/>
                                  </p:stCondLst>
                                  <p:endCondLst>
                                    <p:cond evt="begin" delay="0">
                                      <p:tn val="13"/>
                                    </p:cond>
                                  </p:endCondLst>
                                  <p:childTnLst>
                                    <p:set>
                                      <p:cBhvr>
                                        <p:cTn id="14" dur="1" fill="hold">
                                          <p:stCondLst>
                                            <p:cond delay="0"/>
                                          </p:stCondLst>
                                        </p:cTn>
                                        <p:tgtEl>
                                          <p:spTgt spid="7"/>
                                        </p:tgtEl>
                                        <p:attrNameLst>
                                          <p:attrName>style.visibility</p:attrName>
                                        </p:attrNameLst>
                                      </p:cBhvr>
                                      <p:to>
                                        <p:strVal val="visible"/>
                                      </p:to>
                                    </p:set>
                                    <p:animEffect transition="in" filter="wipe(up)">
                                      <p:cBhvr>
                                        <p:cTn id="15" dur="500"/>
                                        <p:tgtEl>
                                          <p:spTgt spid="7"/>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animEffect transition="in" filter="wipe(left)">
                                      <p:cBhvr>
                                        <p:cTn id="18" dur="500"/>
                                        <p:tgtEl>
                                          <p:spTgt spid="4">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nodePh="1">
                                  <p:stCondLst>
                                    <p:cond delay="0"/>
                                  </p:stCondLst>
                                  <p:endCondLst>
                                    <p:cond evt="begin" delay="0">
                                      <p:tn val="21"/>
                                    </p:cond>
                                  </p:endCondLst>
                                  <p:childTnLst>
                                    <p:set>
                                      <p:cBhvr>
                                        <p:cTn id="22" dur="1" fill="hold">
                                          <p:stCondLst>
                                            <p:cond delay="0"/>
                                          </p:stCondLst>
                                        </p:cTn>
                                        <p:tgtEl>
                                          <p:spTgt spid="16"/>
                                        </p:tgtEl>
                                        <p:attrNameLst>
                                          <p:attrName>style.visibility</p:attrName>
                                        </p:attrNameLst>
                                      </p:cBhvr>
                                      <p:to>
                                        <p:strVal val="visible"/>
                                      </p:to>
                                    </p:set>
                                    <p:animEffect transition="in" filter="fade">
                                      <p:cBhvr>
                                        <p:cTn id="23" dur="500"/>
                                        <p:tgtEl>
                                          <p:spTgt spid="16"/>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2">
                                            <p:txEl>
                                              <p:pRg st="0" end="0"/>
                                            </p:txEl>
                                          </p:spTgt>
                                        </p:tgtEl>
                                        <p:attrNameLst>
                                          <p:attrName>style.visibility</p:attrName>
                                        </p:attrNameLst>
                                      </p:cBhvr>
                                      <p:to>
                                        <p:strVal val="visible"/>
                                      </p:to>
                                    </p:set>
                                    <p:animEffect transition="in" filter="fade">
                                      <p:cBhvr>
                                        <p:cTn id="26" dur="500"/>
                                        <p:tgtEl>
                                          <p:spTgt spid="12">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7">
                                            <p:txEl>
                                              <p:pRg st="0" end="0"/>
                                            </p:txEl>
                                          </p:spTgt>
                                        </p:tgtEl>
                                        <p:attrNameLst>
                                          <p:attrName>style.visibility</p:attrName>
                                        </p:attrNameLst>
                                      </p:cBhvr>
                                      <p:to>
                                        <p:strVal val="visible"/>
                                      </p:to>
                                    </p:set>
                                    <p:animEffect transition="in" filter="fade">
                                      <p:cBhvr>
                                        <p:cTn id="31" dur="500"/>
                                        <p:tgtEl>
                                          <p:spTgt spid="17">
                                            <p:txEl>
                                              <p:pRg st="0" end="0"/>
                                            </p:txEl>
                                          </p:spTgt>
                                        </p:tgtEl>
                                      </p:cBhvr>
                                    </p:animEffect>
                                  </p:childTnLst>
                                </p:cTn>
                              </p:par>
                              <p:par>
                                <p:cTn id="32" presetID="10" presetClass="entr" presetSubtype="0" fill="hold" grpId="0" nodeType="withEffect" nodePh="1">
                                  <p:stCondLst>
                                    <p:cond delay="0"/>
                                  </p:stCondLst>
                                  <p:endCondLst>
                                    <p:cond evt="begin" delay="0">
                                      <p:tn val="32"/>
                                    </p:cond>
                                  </p:endCondLst>
                                  <p:childTnLst>
                                    <p:set>
                                      <p:cBhvr>
                                        <p:cTn id="33" dur="1" fill="hold">
                                          <p:stCondLst>
                                            <p:cond delay="0"/>
                                          </p:stCondLst>
                                        </p:cTn>
                                        <p:tgtEl>
                                          <p:spTgt spid="18"/>
                                        </p:tgtEl>
                                        <p:attrNameLst>
                                          <p:attrName>style.visibility</p:attrName>
                                        </p:attrNameLst>
                                      </p:cBhvr>
                                      <p:to>
                                        <p:strVal val="visible"/>
                                      </p:to>
                                    </p:set>
                                    <p:animEffect transition="in" filter="fade">
                                      <p:cBhvr>
                                        <p:cTn id="34" dur="500"/>
                                        <p:tgtEl>
                                          <p:spTgt spid="18"/>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9">
                                            <p:txEl>
                                              <p:pRg st="0" end="0"/>
                                            </p:txEl>
                                          </p:spTgt>
                                        </p:tgtEl>
                                        <p:attrNameLst>
                                          <p:attrName>style.visibility</p:attrName>
                                        </p:attrNameLst>
                                      </p:cBhvr>
                                      <p:to>
                                        <p:strVal val="visible"/>
                                      </p:to>
                                    </p:set>
                                    <p:animEffect transition="in" filter="fade">
                                      <p:cBhvr>
                                        <p:cTn id="39" dur="500"/>
                                        <p:tgtEl>
                                          <p:spTgt spid="19">
                                            <p:txEl>
                                              <p:pRg st="0" end="0"/>
                                            </p:txEl>
                                          </p:spTgt>
                                        </p:tgtEl>
                                      </p:cBhvr>
                                    </p:animEffect>
                                  </p:childTnLst>
                                </p:cTn>
                              </p:par>
                              <p:par>
                                <p:cTn id="40" presetID="10" presetClass="entr" presetSubtype="0" fill="hold" grpId="0" nodeType="withEffect" nodePh="1">
                                  <p:stCondLst>
                                    <p:cond delay="0"/>
                                  </p:stCondLst>
                                  <p:endCondLst>
                                    <p:cond evt="begin" delay="0">
                                      <p:tn val="40"/>
                                    </p:cond>
                                  </p:endCondLst>
                                  <p:childTnLst>
                                    <p:set>
                                      <p:cBhvr>
                                        <p:cTn id="41" dur="1" fill="hold">
                                          <p:stCondLst>
                                            <p:cond delay="0"/>
                                          </p:stCondLst>
                                        </p:cTn>
                                        <p:tgtEl>
                                          <p:spTgt spid="20"/>
                                        </p:tgtEl>
                                        <p:attrNameLst>
                                          <p:attrName>style.visibility</p:attrName>
                                        </p:attrNameLst>
                                      </p:cBhvr>
                                      <p:to>
                                        <p:strVal val="visible"/>
                                      </p:to>
                                    </p:set>
                                    <p:animEffect transition="in" filter="fade">
                                      <p:cBhvr>
                                        <p:cTn id="42"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tmplLst>
          <p:tmpl lvl="1">
            <p:tnLst>
              <p:par>
                <p:cTn presetID="22" presetClass="entr" presetSubtype="8" fill="hold" nodeType="withEffect">
                  <p:stCondLst>
                    <p:cond delay="0"/>
                  </p:stCondLst>
                  <p:childTnLst>
                    <p:set>
                      <p:cBhvr>
                        <p:cTn dur="1" fill="hold">
                          <p:stCondLst>
                            <p:cond delay="0"/>
                          </p:stCondLst>
                        </p:cTn>
                        <p:tgtEl>
                          <p:spTgt spid="4"/>
                        </p:tgtEl>
                        <p:attrNameLst>
                          <p:attrName>style.visibility</p:attrName>
                        </p:attrNameLst>
                      </p:cBhvr>
                      <p:to>
                        <p:strVal val="visible"/>
                      </p:to>
                    </p:set>
                    <p:animEffect transition="in" filter="wipe(left)">
                      <p:cBhvr>
                        <p:cTn dur="500"/>
                        <p:tgtEl>
                          <p:spTgt spid="4"/>
                        </p:tgtEl>
                      </p:cBhvr>
                    </p:animEffect>
                  </p:childTnLst>
                </p:cTn>
              </p:par>
            </p:tnLst>
          </p:tmpl>
        </p:tmplLst>
      </p:bldP>
      <p:bldP spid="5" grpId="0" animBg="1"/>
      <p:bldP spid="6" grpId="0" animBg="1"/>
      <p:bldP spid="7" grpId="0"/>
      <p:bldP spid="12" grpId="0" build="p">
        <p:tmplLst>
          <p:tmpl lvl="1">
            <p:tnLst>
              <p:par>
                <p:cTn presetID="10" presetClass="entr" presetSubtype="0" fill="hold" nodeType="withEffect">
                  <p:stCondLst>
                    <p:cond delay="0"/>
                  </p:stCondLst>
                  <p:childTnLst>
                    <p:set>
                      <p:cBhvr>
                        <p:cTn dur="1" fill="hold">
                          <p:stCondLst>
                            <p:cond delay="0"/>
                          </p:stCondLst>
                        </p:cTn>
                        <p:tgtEl>
                          <p:spTgt spid="12"/>
                        </p:tgtEl>
                        <p:attrNameLst>
                          <p:attrName>style.visibility</p:attrName>
                        </p:attrNameLst>
                      </p:cBhvr>
                      <p:to>
                        <p:strVal val="visible"/>
                      </p:to>
                    </p:set>
                    <p:animEffect transition="in" filter="fade">
                      <p:cBhvr>
                        <p:cTn dur="500"/>
                        <p:tgtEl>
                          <p:spTgt spid="12"/>
                        </p:tgtEl>
                      </p:cBhvr>
                    </p:animEffect>
                  </p:childTnLst>
                </p:cTn>
              </p:par>
            </p:tnLst>
          </p:tmpl>
        </p:tmplLst>
      </p:bldP>
      <p:bldP spid="16" grpId="0"/>
      <p:bldP spid="17" grpId="0" build="p">
        <p:tmplLst>
          <p:tmpl lvl="1">
            <p:tnLst>
              <p:par>
                <p:cTn presetID="10" presetClass="entr" presetSubtype="0" fill="hold" nodeType="clickEffect">
                  <p:stCondLst>
                    <p:cond delay="0"/>
                  </p:stCondLst>
                  <p:childTnLst>
                    <p:set>
                      <p:cBhvr>
                        <p:cTn dur="1" fill="hold">
                          <p:stCondLst>
                            <p:cond delay="0"/>
                          </p:stCondLst>
                        </p:cTn>
                        <p:tgtEl>
                          <p:spTgt spid="17"/>
                        </p:tgtEl>
                        <p:attrNameLst>
                          <p:attrName>style.visibility</p:attrName>
                        </p:attrNameLst>
                      </p:cBhvr>
                      <p:to>
                        <p:strVal val="visible"/>
                      </p:to>
                    </p:set>
                    <p:animEffect transition="in" filter="fade">
                      <p:cBhvr>
                        <p:cTn dur="500"/>
                        <p:tgtEl>
                          <p:spTgt spid="17"/>
                        </p:tgtEl>
                      </p:cBhvr>
                    </p:animEffect>
                  </p:childTnLst>
                </p:cTn>
              </p:par>
            </p:tnLst>
          </p:tmpl>
        </p:tmplLst>
      </p:bldP>
      <p:bldP spid="18" grpId="0"/>
      <p:bldP spid="19" grpId="0" build="p">
        <p:tmplLst>
          <p:tmpl lvl="1">
            <p:tnLst>
              <p:par>
                <p:cTn presetID="10" presetClass="entr" presetSubtype="0" fill="hold" nodeType="clickEffect">
                  <p:stCondLst>
                    <p:cond delay="0"/>
                  </p:stCondLst>
                  <p:childTnLst>
                    <p:set>
                      <p:cBhvr>
                        <p:cTn dur="1" fill="hold">
                          <p:stCondLst>
                            <p:cond delay="0"/>
                          </p:stCondLst>
                        </p:cTn>
                        <p:tgtEl>
                          <p:spTgt spid="19"/>
                        </p:tgtEl>
                        <p:attrNameLst>
                          <p:attrName>style.visibility</p:attrName>
                        </p:attrNameLst>
                      </p:cBhvr>
                      <p:to>
                        <p:strVal val="visible"/>
                      </p:to>
                    </p:set>
                    <p:animEffect transition="in" filter="fade">
                      <p:cBhvr>
                        <p:cTn dur="500"/>
                        <p:tgtEl>
                          <p:spTgt spid="19"/>
                        </p:tgtEl>
                      </p:cBhvr>
                    </p:animEffect>
                  </p:childTnLst>
                </p:cTn>
              </p:par>
            </p:tnLst>
          </p:tmpl>
        </p:tmplLst>
      </p:bldP>
      <p:bldP spid="20" grpId="0"/>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4 square image grey backgroun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94C1ABBE-6FD6-4E88-A37C-E9B3135E9E1C}"/>
              </a:ext>
            </a:extLst>
          </p:cNvPr>
          <p:cNvSpPr/>
          <p:nvPr userDrawn="1"/>
        </p:nvSpPr>
        <p:spPr>
          <a:xfrm>
            <a:off x="0" y="6324600"/>
            <a:ext cx="24387175" cy="74676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a:p>
        </p:txBody>
      </p:sp>
      <p:sp>
        <p:nvSpPr>
          <p:cNvPr id="23" name="Picture Placeholder 22"/>
          <p:cNvSpPr>
            <a:spLocks noGrp="1"/>
          </p:cNvSpPr>
          <p:nvPr>
            <p:ph type="pic" sz="quarter" idx="15"/>
          </p:nvPr>
        </p:nvSpPr>
        <p:spPr>
          <a:xfrm>
            <a:off x="2219145" y="3183470"/>
            <a:ext cx="4267756" cy="4267200"/>
          </a:xfrm>
          <a:prstGeom prst="rect">
            <a:avLst/>
          </a:prstGeom>
        </p:spPr>
        <p:txBody>
          <a:bodyPr>
            <a:normAutofit/>
          </a:bodyPr>
          <a:lstStyle>
            <a:lvl1pPr>
              <a:defRPr sz="3200"/>
            </a:lvl1pPr>
          </a:lstStyle>
          <a:p>
            <a:endParaRPr lang="en-US"/>
          </a:p>
        </p:txBody>
      </p:sp>
      <p:sp>
        <p:nvSpPr>
          <p:cNvPr id="18" name="Picture Placeholder 22"/>
          <p:cNvSpPr>
            <a:spLocks noGrp="1"/>
          </p:cNvSpPr>
          <p:nvPr>
            <p:ph type="pic" sz="quarter" idx="16"/>
          </p:nvPr>
        </p:nvSpPr>
        <p:spPr>
          <a:xfrm>
            <a:off x="7206366" y="3183470"/>
            <a:ext cx="4267756" cy="4267200"/>
          </a:xfrm>
          <a:prstGeom prst="rect">
            <a:avLst/>
          </a:prstGeom>
        </p:spPr>
        <p:txBody>
          <a:bodyPr>
            <a:normAutofit/>
          </a:bodyPr>
          <a:lstStyle>
            <a:lvl1pPr>
              <a:defRPr sz="3200"/>
            </a:lvl1pPr>
          </a:lstStyle>
          <a:p>
            <a:endParaRPr lang="en-US"/>
          </a:p>
        </p:txBody>
      </p:sp>
      <p:sp>
        <p:nvSpPr>
          <p:cNvPr id="19" name="Picture Placeholder 22"/>
          <p:cNvSpPr>
            <a:spLocks noGrp="1"/>
          </p:cNvSpPr>
          <p:nvPr>
            <p:ph type="pic" sz="quarter" idx="17"/>
          </p:nvPr>
        </p:nvSpPr>
        <p:spPr>
          <a:xfrm>
            <a:off x="12193587" y="3183470"/>
            <a:ext cx="4267756" cy="4267200"/>
          </a:xfrm>
          <a:prstGeom prst="rect">
            <a:avLst/>
          </a:prstGeom>
        </p:spPr>
        <p:txBody>
          <a:bodyPr>
            <a:normAutofit/>
          </a:bodyPr>
          <a:lstStyle>
            <a:lvl1pPr>
              <a:defRPr sz="3200"/>
            </a:lvl1pPr>
          </a:lstStyle>
          <a:p>
            <a:endParaRPr lang="en-US"/>
          </a:p>
        </p:txBody>
      </p:sp>
      <p:sp>
        <p:nvSpPr>
          <p:cNvPr id="20" name="Picture Placeholder 22"/>
          <p:cNvSpPr>
            <a:spLocks noGrp="1"/>
          </p:cNvSpPr>
          <p:nvPr>
            <p:ph type="pic" sz="quarter" idx="18"/>
          </p:nvPr>
        </p:nvSpPr>
        <p:spPr>
          <a:xfrm>
            <a:off x="17180808" y="3183470"/>
            <a:ext cx="4267756" cy="4267200"/>
          </a:xfrm>
          <a:prstGeom prst="rect">
            <a:avLst/>
          </a:prstGeom>
        </p:spPr>
        <p:txBody>
          <a:bodyPr>
            <a:normAutofit/>
          </a:bodyPr>
          <a:lstStyle>
            <a:lvl1pPr>
              <a:defRPr sz="3200"/>
            </a:lvl1pPr>
          </a:lstStyle>
          <a:p>
            <a:endParaRPr lang="en-US"/>
          </a:p>
        </p:txBody>
      </p:sp>
      <p:sp>
        <p:nvSpPr>
          <p:cNvPr id="2" name="Title 1"/>
          <p:cNvSpPr>
            <a:spLocks noGrp="1"/>
          </p:cNvSpPr>
          <p:nvPr>
            <p:ph type="title"/>
          </p:nvPr>
        </p:nvSpPr>
        <p:spPr/>
        <p:txBody>
          <a:bodyPr/>
          <a:lstStyle/>
          <a:p>
            <a:r>
              <a:rPr lang="en-US"/>
              <a:t>Click to edit Master title style</a:t>
            </a:r>
            <a:endParaRPr lang="en-AU"/>
          </a:p>
        </p:txBody>
      </p:sp>
      <p:sp>
        <p:nvSpPr>
          <p:cNvPr id="4" name="Text Placeholder 3"/>
          <p:cNvSpPr>
            <a:spLocks noGrp="1"/>
          </p:cNvSpPr>
          <p:nvPr>
            <p:ph type="body" sz="quarter" idx="19"/>
          </p:nvPr>
        </p:nvSpPr>
        <p:spPr>
          <a:xfrm>
            <a:off x="2219513" y="7832725"/>
            <a:ext cx="4267200" cy="657225"/>
          </a:xfrm>
        </p:spPr>
        <p:txBody>
          <a:bodyPr>
            <a:noAutofit/>
          </a:bodyPr>
          <a:lstStyle>
            <a:lvl1pPr algn="ctr">
              <a:defRPr sz="3200">
                <a:solidFill>
                  <a:schemeClr val="bg1"/>
                </a:solidFill>
              </a:defRPr>
            </a:lvl1pPr>
          </a:lstStyle>
          <a:p>
            <a:pPr lvl="0"/>
            <a:r>
              <a:rPr lang="en-US"/>
              <a:t>Click to edit</a:t>
            </a:r>
            <a:endParaRPr lang="en-AU"/>
          </a:p>
        </p:txBody>
      </p:sp>
      <p:sp>
        <p:nvSpPr>
          <p:cNvPr id="6" name="Text Placeholder 5"/>
          <p:cNvSpPr>
            <a:spLocks noGrp="1"/>
          </p:cNvSpPr>
          <p:nvPr>
            <p:ph type="body" sz="quarter" idx="20"/>
          </p:nvPr>
        </p:nvSpPr>
        <p:spPr>
          <a:xfrm>
            <a:off x="2219513" y="8368047"/>
            <a:ext cx="4267200" cy="541337"/>
          </a:xfrm>
        </p:spPr>
        <p:txBody>
          <a:bodyPr>
            <a:noAutofit/>
          </a:bodyPr>
          <a:lstStyle>
            <a:lvl1pPr algn="ctr">
              <a:defRPr sz="2000">
                <a:solidFill>
                  <a:schemeClr val="bg1"/>
                </a:solidFill>
              </a:defRPr>
            </a:lvl1pPr>
            <a:lvl2pPr>
              <a:defRPr sz="2000"/>
            </a:lvl2pPr>
            <a:lvl3pPr>
              <a:defRPr sz="2000"/>
            </a:lvl3pPr>
            <a:lvl4pPr>
              <a:defRPr sz="2000"/>
            </a:lvl4pPr>
            <a:lvl5pPr>
              <a:defRPr sz="2000"/>
            </a:lvl5pPr>
          </a:lstStyle>
          <a:p>
            <a:pPr lvl="0"/>
            <a:r>
              <a:rPr lang="en-US"/>
              <a:t>Click to edit Master text styles</a:t>
            </a:r>
          </a:p>
        </p:txBody>
      </p:sp>
      <p:sp>
        <p:nvSpPr>
          <p:cNvPr id="27" name="Text Placeholder 3"/>
          <p:cNvSpPr>
            <a:spLocks noGrp="1"/>
          </p:cNvSpPr>
          <p:nvPr>
            <p:ph type="body" sz="quarter" idx="21"/>
          </p:nvPr>
        </p:nvSpPr>
        <p:spPr>
          <a:xfrm>
            <a:off x="7206922" y="7830165"/>
            <a:ext cx="4267200" cy="657225"/>
          </a:xfrm>
        </p:spPr>
        <p:txBody>
          <a:bodyPr>
            <a:noAutofit/>
          </a:bodyPr>
          <a:lstStyle>
            <a:lvl1pPr algn="ctr">
              <a:defRPr sz="3200">
                <a:solidFill>
                  <a:schemeClr val="bg1"/>
                </a:solidFill>
              </a:defRPr>
            </a:lvl1pPr>
          </a:lstStyle>
          <a:p>
            <a:pPr lvl="0"/>
            <a:r>
              <a:rPr lang="en-US"/>
              <a:t>Click to edit</a:t>
            </a:r>
            <a:endParaRPr lang="en-AU"/>
          </a:p>
        </p:txBody>
      </p:sp>
      <p:sp>
        <p:nvSpPr>
          <p:cNvPr id="28" name="Text Placeholder 5"/>
          <p:cNvSpPr>
            <a:spLocks noGrp="1"/>
          </p:cNvSpPr>
          <p:nvPr>
            <p:ph type="body" sz="quarter" idx="22"/>
          </p:nvPr>
        </p:nvSpPr>
        <p:spPr>
          <a:xfrm>
            <a:off x="7206922" y="8365487"/>
            <a:ext cx="4267200" cy="541337"/>
          </a:xfrm>
        </p:spPr>
        <p:txBody>
          <a:bodyPr>
            <a:noAutofit/>
          </a:bodyPr>
          <a:lstStyle>
            <a:lvl1pPr algn="ctr">
              <a:defRPr sz="2000">
                <a:solidFill>
                  <a:schemeClr val="bg1"/>
                </a:solidFill>
              </a:defRPr>
            </a:lvl1pPr>
            <a:lvl2pPr>
              <a:defRPr sz="2000"/>
            </a:lvl2pPr>
            <a:lvl3pPr>
              <a:defRPr sz="2000"/>
            </a:lvl3pPr>
            <a:lvl4pPr>
              <a:defRPr sz="2000"/>
            </a:lvl4pPr>
            <a:lvl5pPr>
              <a:defRPr sz="2000"/>
            </a:lvl5pPr>
          </a:lstStyle>
          <a:p>
            <a:pPr lvl="0"/>
            <a:r>
              <a:rPr lang="en-US"/>
              <a:t>Click to edit Master text styles</a:t>
            </a:r>
          </a:p>
        </p:txBody>
      </p:sp>
      <p:sp>
        <p:nvSpPr>
          <p:cNvPr id="29" name="Text Placeholder 3"/>
          <p:cNvSpPr>
            <a:spLocks noGrp="1"/>
          </p:cNvSpPr>
          <p:nvPr>
            <p:ph type="body" sz="quarter" idx="23"/>
          </p:nvPr>
        </p:nvSpPr>
        <p:spPr>
          <a:xfrm>
            <a:off x="12194143" y="7832725"/>
            <a:ext cx="4267200" cy="657225"/>
          </a:xfrm>
        </p:spPr>
        <p:txBody>
          <a:bodyPr>
            <a:noAutofit/>
          </a:bodyPr>
          <a:lstStyle>
            <a:lvl1pPr algn="ctr">
              <a:defRPr sz="3200">
                <a:solidFill>
                  <a:schemeClr val="bg1"/>
                </a:solidFill>
              </a:defRPr>
            </a:lvl1pPr>
          </a:lstStyle>
          <a:p>
            <a:pPr lvl="0"/>
            <a:r>
              <a:rPr lang="en-US"/>
              <a:t>Click to edit</a:t>
            </a:r>
            <a:endParaRPr lang="en-AU"/>
          </a:p>
        </p:txBody>
      </p:sp>
      <p:sp>
        <p:nvSpPr>
          <p:cNvPr id="30" name="Text Placeholder 5"/>
          <p:cNvSpPr>
            <a:spLocks noGrp="1"/>
          </p:cNvSpPr>
          <p:nvPr>
            <p:ph type="body" sz="quarter" idx="24"/>
          </p:nvPr>
        </p:nvSpPr>
        <p:spPr>
          <a:xfrm>
            <a:off x="12194143" y="8368047"/>
            <a:ext cx="4267200" cy="541337"/>
          </a:xfrm>
        </p:spPr>
        <p:txBody>
          <a:bodyPr>
            <a:noAutofit/>
          </a:bodyPr>
          <a:lstStyle>
            <a:lvl1pPr algn="ctr">
              <a:defRPr sz="2000">
                <a:solidFill>
                  <a:schemeClr val="bg1"/>
                </a:solidFill>
              </a:defRPr>
            </a:lvl1pPr>
            <a:lvl2pPr>
              <a:defRPr sz="2000"/>
            </a:lvl2pPr>
            <a:lvl3pPr>
              <a:defRPr sz="2000"/>
            </a:lvl3pPr>
            <a:lvl4pPr>
              <a:defRPr sz="2000"/>
            </a:lvl4pPr>
            <a:lvl5pPr>
              <a:defRPr sz="2000"/>
            </a:lvl5pPr>
          </a:lstStyle>
          <a:p>
            <a:pPr lvl="0"/>
            <a:r>
              <a:rPr lang="en-US"/>
              <a:t>Click to edit Master text styles</a:t>
            </a:r>
          </a:p>
        </p:txBody>
      </p:sp>
      <p:sp>
        <p:nvSpPr>
          <p:cNvPr id="31" name="Text Placeholder 3"/>
          <p:cNvSpPr>
            <a:spLocks noGrp="1"/>
          </p:cNvSpPr>
          <p:nvPr>
            <p:ph type="body" sz="quarter" idx="25"/>
          </p:nvPr>
        </p:nvSpPr>
        <p:spPr>
          <a:xfrm>
            <a:off x="17180808" y="7768155"/>
            <a:ext cx="4267200" cy="657225"/>
          </a:xfrm>
        </p:spPr>
        <p:txBody>
          <a:bodyPr>
            <a:noAutofit/>
          </a:bodyPr>
          <a:lstStyle>
            <a:lvl1pPr algn="ctr">
              <a:defRPr sz="3200">
                <a:solidFill>
                  <a:schemeClr val="bg1"/>
                </a:solidFill>
              </a:defRPr>
            </a:lvl1pPr>
          </a:lstStyle>
          <a:p>
            <a:pPr lvl="0"/>
            <a:r>
              <a:rPr lang="en-US"/>
              <a:t>Click to edit</a:t>
            </a:r>
            <a:endParaRPr lang="en-AU"/>
          </a:p>
        </p:txBody>
      </p:sp>
      <p:sp>
        <p:nvSpPr>
          <p:cNvPr id="32" name="Text Placeholder 5"/>
          <p:cNvSpPr>
            <a:spLocks noGrp="1"/>
          </p:cNvSpPr>
          <p:nvPr>
            <p:ph type="body" sz="quarter" idx="26"/>
          </p:nvPr>
        </p:nvSpPr>
        <p:spPr>
          <a:xfrm>
            <a:off x="17180808" y="8303477"/>
            <a:ext cx="4267200" cy="541337"/>
          </a:xfrm>
        </p:spPr>
        <p:txBody>
          <a:bodyPr>
            <a:noAutofit/>
          </a:bodyPr>
          <a:lstStyle>
            <a:lvl1pPr algn="ctr">
              <a:defRPr sz="2000">
                <a:solidFill>
                  <a:schemeClr val="bg1"/>
                </a:solidFill>
              </a:defRPr>
            </a:lvl1pPr>
            <a:lvl2pPr>
              <a:defRPr sz="2000"/>
            </a:lvl2pPr>
            <a:lvl3pPr>
              <a:defRPr sz="2000"/>
            </a:lvl3pPr>
            <a:lvl4pPr>
              <a:defRPr sz="2000"/>
            </a:lvl4pPr>
            <a:lvl5pPr>
              <a:defRPr sz="2000"/>
            </a:lvl5pPr>
          </a:lstStyle>
          <a:p>
            <a:pPr lvl="0"/>
            <a:r>
              <a:rPr lang="en-US"/>
              <a:t>Click to edit Master text styles</a:t>
            </a:r>
          </a:p>
        </p:txBody>
      </p:sp>
      <p:sp>
        <p:nvSpPr>
          <p:cNvPr id="43" name="Text Placeholder 5"/>
          <p:cNvSpPr>
            <a:spLocks noGrp="1"/>
          </p:cNvSpPr>
          <p:nvPr>
            <p:ph type="body" sz="quarter" idx="12" hasCustomPrompt="1"/>
          </p:nvPr>
        </p:nvSpPr>
        <p:spPr>
          <a:xfrm>
            <a:off x="1592263" y="1680565"/>
            <a:ext cx="19508787" cy="974725"/>
          </a:xfrm>
        </p:spPr>
        <p:txBody>
          <a:bodyPr>
            <a:normAutofit/>
          </a:bodyPr>
          <a:lstStyle>
            <a:lvl1pPr>
              <a:defRPr sz="3600"/>
            </a:lvl1pPr>
          </a:lstStyle>
          <a:p>
            <a:pPr lvl="0"/>
            <a:r>
              <a:rPr lang="en-AU"/>
              <a:t>Write your subtitle here</a:t>
            </a:r>
          </a:p>
        </p:txBody>
      </p:sp>
      <p:sp>
        <p:nvSpPr>
          <p:cNvPr id="44" name="Rectangle 43">
            <a:extLst>
              <a:ext uri="{FF2B5EF4-FFF2-40B4-BE49-F238E27FC236}">
                <a16:creationId xmlns:a16="http://schemas.microsoft.com/office/drawing/2014/main" id="{B567DF51-8C66-46D4-A2F9-B5287286E965}"/>
              </a:ext>
            </a:extLst>
          </p:cNvPr>
          <p:cNvSpPr/>
          <p:nvPr userDrawn="1"/>
        </p:nvSpPr>
        <p:spPr>
          <a:xfrm>
            <a:off x="1830387" y="1410577"/>
            <a:ext cx="4273492" cy="113423"/>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3644301581"/>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3">
                                            <p:txEl>
                                              <p:pRg st="0" end="0"/>
                                            </p:txEl>
                                          </p:spTgt>
                                        </p:tgtEl>
                                        <p:attrNameLst>
                                          <p:attrName>style.visibility</p:attrName>
                                        </p:attrNameLst>
                                      </p:cBhvr>
                                      <p:to>
                                        <p:strVal val="visible"/>
                                      </p:to>
                                    </p:set>
                                    <p:animEffect transition="in" filter="fade">
                                      <p:cBhvr>
                                        <p:cTn id="7" dur="500"/>
                                        <p:tgtEl>
                                          <p:spTgt spid="43">
                                            <p:txEl>
                                              <p:pRg st="0" end="0"/>
                                            </p:txEl>
                                          </p:spTgt>
                                        </p:tgtEl>
                                      </p:cBhvr>
                                    </p:animEffect>
                                  </p:childTnLst>
                                </p:cTn>
                              </p:par>
                            </p:childTnLst>
                          </p:cTn>
                        </p:par>
                        <p:par>
                          <p:cTn id="8" fill="hold">
                            <p:stCondLst>
                              <p:cond delay="500"/>
                            </p:stCondLst>
                            <p:childTnLst>
                              <p:par>
                                <p:cTn id="9" presetID="10" presetClass="entr" presetSubtype="0" fill="hold" grpId="0" nodeType="afterEffect" nodePh="1">
                                  <p:stCondLst>
                                    <p:cond delay="0"/>
                                  </p:stCondLst>
                                  <p:endCondLst>
                                    <p:cond evt="begin" delay="0">
                                      <p:tn val="9"/>
                                    </p:cond>
                                  </p:endCondLst>
                                  <p:childTnLst>
                                    <p:set>
                                      <p:cBhvr>
                                        <p:cTn id="10" dur="1" fill="hold">
                                          <p:stCondLst>
                                            <p:cond delay="0"/>
                                          </p:stCondLst>
                                        </p:cTn>
                                        <p:tgtEl>
                                          <p:spTgt spid="23"/>
                                        </p:tgtEl>
                                        <p:attrNameLst>
                                          <p:attrName>style.visibility</p:attrName>
                                        </p:attrNameLst>
                                      </p:cBhvr>
                                      <p:to>
                                        <p:strVal val="visible"/>
                                      </p:to>
                                    </p:set>
                                    <p:animEffect transition="in" filter="fade">
                                      <p:cBhvr>
                                        <p:cTn id="11" dur="500"/>
                                        <p:tgtEl>
                                          <p:spTgt spid="23"/>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500"/>
                                        <p:tgtEl>
                                          <p:spTgt spid="4">
                                            <p:txEl>
                                              <p:pRg st="0" end="0"/>
                                            </p:txEl>
                                          </p:spTgt>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fade">
                                      <p:cBhvr>
                                        <p:cTn id="17" dur="500"/>
                                        <p:tgtEl>
                                          <p:spTgt spid="6">
                                            <p:txEl>
                                              <p:pRg st="0" end="0"/>
                                            </p:txEl>
                                          </p:spTgt>
                                        </p:tgtEl>
                                      </p:cBhvr>
                                    </p:animEffect>
                                  </p:childTnLst>
                                </p:cTn>
                              </p:par>
                            </p:childTnLst>
                          </p:cTn>
                        </p:par>
                        <p:par>
                          <p:cTn id="18" fill="hold">
                            <p:stCondLst>
                              <p:cond delay="1000"/>
                            </p:stCondLst>
                            <p:childTnLst>
                              <p:par>
                                <p:cTn id="19" presetID="10" presetClass="entr" presetSubtype="0" fill="hold" grpId="0" nodeType="afterEffect" nodePh="1">
                                  <p:stCondLst>
                                    <p:cond delay="0"/>
                                  </p:stCondLst>
                                  <p:endCondLst>
                                    <p:cond evt="begin" delay="0">
                                      <p:tn val="19"/>
                                    </p:cond>
                                  </p:endCondLst>
                                  <p:childTnLst>
                                    <p:set>
                                      <p:cBhvr>
                                        <p:cTn id="20" dur="1" fill="hold">
                                          <p:stCondLst>
                                            <p:cond delay="0"/>
                                          </p:stCondLst>
                                        </p:cTn>
                                        <p:tgtEl>
                                          <p:spTgt spid="18"/>
                                        </p:tgtEl>
                                        <p:attrNameLst>
                                          <p:attrName>style.visibility</p:attrName>
                                        </p:attrNameLst>
                                      </p:cBhvr>
                                      <p:to>
                                        <p:strVal val="visible"/>
                                      </p:to>
                                    </p:set>
                                    <p:animEffect transition="in" filter="fade">
                                      <p:cBhvr>
                                        <p:cTn id="21" dur="500"/>
                                        <p:tgtEl>
                                          <p:spTgt spid="18"/>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27">
                                            <p:txEl>
                                              <p:pRg st="0" end="0"/>
                                            </p:txEl>
                                          </p:spTgt>
                                        </p:tgtEl>
                                        <p:attrNameLst>
                                          <p:attrName>style.visibility</p:attrName>
                                        </p:attrNameLst>
                                      </p:cBhvr>
                                      <p:to>
                                        <p:strVal val="visible"/>
                                      </p:to>
                                    </p:set>
                                    <p:animEffect transition="in" filter="fade">
                                      <p:cBhvr>
                                        <p:cTn id="24" dur="500"/>
                                        <p:tgtEl>
                                          <p:spTgt spid="27">
                                            <p:txEl>
                                              <p:pRg st="0" end="0"/>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28">
                                            <p:txEl>
                                              <p:pRg st="0" end="0"/>
                                            </p:txEl>
                                          </p:spTgt>
                                        </p:tgtEl>
                                        <p:attrNameLst>
                                          <p:attrName>style.visibility</p:attrName>
                                        </p:attrNameLst>
                                      </p:cBhvr>
                                      <p:to>
                                        <p:strVal val="visible"/>
                                      </p:to>
                                    </p:set>
                                    <p:animEffect transition="in" filter="fade">
                                      <p:cBhvr>
                                        <p:cTn id="27" dur="500"/>
                                        <p:tgtEl>
                                          <p:spTgt spid="28">
                                            <p:txEl>
                                              <p:pRg st="0" end="0"/>
                                            </p:txEl>
                                          </p:spTgt>
                                        </p:tgtEl>
                                      </p:cBhvr>
                                    </p:animEffect>
                                  </p:childTnLst>
                                </p:cTn>
                              </p:par>
                            </p:childTnLst>
                          </p:cTn>
                        </p:par>
                        <p:par>
                          <p:cTn id="28" fill="hold">
                            <p:stCondLst>
                              <p:cond delay="1500"/>
                            </p:stCondLst>
                            <p:childTnLst>
                              <p:par>
                                <p:cTn id="29" presetID="10" presetClass="entr" presetSubtype="0" fill="hold" grpId="0" nodeType="afterEffect" nodePh="1">
                                  <p:stCondLst>
                                    <p:cond delay="0"/>
                                  </p:stCondLst>
                                  <p:endCondLst>
                                    <p:cond evt="begin" delay="0">
                                      <p:tn val="29"/>
                                    </p:cond>
                                  </p:endCondLst>
                                  <p:childTnLst>
                                    <p:set>
                                      <p:cBhvr>
                                        <p:cTn id="30" dur="1" fill="hold">
                                          <p:stCondLst>
                                            <p:cond delay="0"/>
                                          </p:stCondLst>
                                        </p:cTn>
                                        <p:tgtEl>
                                          <p:spTgt spid="19"/>
                                        </p:tgtEl>
                                        <p:attrNameLst>
                                          <p:attrName>style.visibility</p:attrName>
                                        </p:attrNameLst>
                                      </p:cBhvr>
                                      <p:to>
                                        <p:strVal val="visible"/>
                                      </p:to>
                                    </p:set>
                                    <p:animEffect transition="in" filter="fade">
                                      <p:cBhvr>
                                        <p:cTn id="31" dur="500"/>
                                        <p:tgtEl>
                                          <p:spTgt spid="19"/>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29">
                                            <p:txEl>
                                              <p:pRg st="0" end="0"/>
                                            </p:txEl>
                                          </p:spTgt>
                                        </p:tgtEl>
                                        <p:attrNameLst>
                                          <p:attrName>style.visibility</p:attrName>
                                        </p:attrNameLst>
                                      </p:cBhvr>
                                      <p:to>
                                        <p:strVal val="visible"/>
                                      </p:to>
                                    </p:set>
                                    <p:animEffect transition="in" filter="fade">
                                      <p:cBhvr>
                                        <p:cTn id="34" dur="500"/>
                                        <p:tgtEl>
                                          <p:spTgt spid="29">
                                            <p:txEl>
                                              <p:pRg st="0" end="0"/>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30">
                                            <p:txEl>
                                              <p:pRg st="0" end="0"/>
                                            </p:txEl>
                                          </p:spTgt>
                                        </p:tgtEl>
                                        <p:attrNameLst>
                                          <p:attrName>style.visibility</p:attrName>
                                        </p:attrNameLst>
                                      </p:cBhvr>
                                      <p:to>
                                        <p:strVal val="visible"/>
                                      </p:to>
                                    </p:set>
                                    <p:animEffect transition="in" filter="fade">
                                      <p:cBhvr>
                                        <p:cTn id="37" dur="500"/>
                                        <p:tgtEl>
                                          <p:spTgt spid="30">
                                            <p:txEl>
                                              <p:pRg st="0" end="0"/>
                                            </p:txEl>
                                          </p:spTgt>
                                        </p:tgtEl>
                                      </p:cBhvr>
                                    </p:animEffect>
                                  </p:childTnLst>
                                </p:cTn>
                              </p:par>
                            </p:childTnLst>
                          </p:cTn>
                        </p:par>
                        <p:par>
                          <p:cTn id="38" fill="hold">
                            <p:stCondLst>
                              <p:cond delay="2000"/>
                            </p:stCondLst>
                            <p:childTnLst>
                              <p:par>
                                <p:cTn id="39" presetID="10" presetClass="entr" presetSubtype="0" fill="hold" grpId="0" nodeType="afterEffect" nodePh="1">
                                  <p:stCondLst>
                                    <p:cond delay="0"/>
                                  </p:stCondLst>
                                  <p:endCondLst>
                                    <p:cond evt="begin" delay="0">
                                      <p:tn val="39"/>
                                    </p:cond>
                                  </p:endCondLst>
                                  <p:childTnLst>
                                    <p:set>
                                      <p:cBhvr>
                                        <p:cTn id="40" dur="1" fill="hold">
                                          <p:stCondLst>
                                            <p:cond delay="0"/>
                                          </p:stCondLst>
                                        </p:cTn>
                                        <p:tgtEl>
                                          <p:spTgt spid="20"/>
                                        </p:tgtEl>
                                        <p:attrNameLst>
                                          <p:attrName>style.visibility</p:attrName>
                                        </p:attrNameLst>
                                      </p:cBhvr>
                                      <p:to>
                                        <p:strVal val="visible"/>
                                      </p:to>
                                    </p:set>
                                    <p:animEffect transition="in" filter="fade">
                                      <p:cBhvr>
                                        <p:cTn id="41" dur="500"/>
                                        <p:tgtEl>
                                          <p:spTgt spid="20"/>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31">
                                            <p:txEl>
                                              <p:pRg st="0" end="0"/>
                                            </p:txEl>
                                          </p:spTgt>
                                        </p:tgtEl>
                                        <p:attrNameLst>
                                          <p:attrName>style.visibility</p:attrName>
                                        </p:attrNameLst>
                                      </p:cBhvr>
                                      <p:to>
                                        <p:strVal val="visible"/>
                                      </p:to>
                                    </p:set>
                                    <p:animEffect transition="in" filter="fade">
                                      <p:cBhvr>
                                        <p:cTn id="44" dur="500"/>
                                        <p:tgtEl>
                                          <p:spTgt spid="31">
                                            <p:txEl>
                                              <p:pRg st="0" end="0"/>
                                            </p:txEl>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32">
                                            <p:txEl>
                                              <p:pRg st="0" end="0"/>
                                            </p:txEl>
                                          </p:spTgt>
                                        </p:tgtEl>
                                        <p:attrNameLst>
                                          <p:attrName>style.visibility</p:attrName>
                                        </p:attrNameLst>
                                      </p:cBhvr>
                                      <p:to>
                                        <p:strVal val="visible"/>
                                      </p:to>
                                    </p:set>
                                    <p:animEffect transition="in" filter="fade">
                                      <p:cBhvr>
                                        <p:cTn id="47" dur="500"/>
                                        <p:tgtEl>
                                          <p:spTgt spid="32">
                                            <p:txEl>
                                              <p:pRg st="0" end="0"/>
                                            </p:txEl>
                                          </p:spTgt>
                                        </p:tgtEl>
                                      </p:cBhvr>
                                    </p:animEffect>
                                  </p:childTnLst>
                                </p:cTn>
                              </p:par>
                              <p:par>
                                <p:cTn id="48" presetID="22" presetClass="entr" presetSubtype="8" fill="hold" grpId="0" nodeType="withEffect">
                                  <p:stCondLst>
                                    <p:cond delay="500"/>
                                  </p:stCondLst>
                                  <p:childTnLst>
                                    <p:set>
                                      <p:cBhvr>
                                        <p:cTn id="49" dur="1" fill="hold">
                                          <p:stCondLst>
                                            <p:cond delay="0"/>
                                          </p:stCondLst>
                                        </p:cTn>
                                        <p:tgtEl>
                                          <p:spTgt spid="44"/>
                                        </p:tgtEl>
                                        <p:attrNameLst>
                                          <p:attrName>style.visibility</p:attrName>
                                        </p:attrNameLst>
                                      </p:cBhvr>
                                      <p:to>
                                        <p:strVal val="visible"/>
                                      </p:to>
                                    </p:set>
                                    <p:animEffect transition="in" filter="wipe(left)">
                                      <p:cBhvr>
                                        <p:cTn id="50"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18" grpId="0"/>
      <p:bldP spid="19" grpId="0"/>
      <p:bldP spid="20" grpId="0"/>
      <p:bldP spid="4" grpId="0" build="p">
        <p:tmplLst>
          <p:tmpl lvl="1">
            <p:tnLst>
              <p:par>
                <p:cTn presetID="10" presetClass="entr" presetSubtype="0" fill="hold" nodeType="withEffect">
                  <p:stCondLst>
                    <p:cond delay="0"/>
                  </p:stCondLst>
                  <p:childTnLst>
                    <p:set>
                      <p:cBhvr>
                        <p:cTn dur="1" fill="hold">
                          <p:stCondLst>
                            <p:cond delay="0"/>
                          </p:stCondLst>
                        </p:cTn>
                        <p:tgtEl>
                          <p:spTgt spid="4"/>
                        </p:tgtEl>
                        <p:attrNameLst>
                          <p:attrName>style.visibility</p:attrName>
                        </p:attrNameLst>
                      </p:cBhvr>
                      <p:to>
                        <p:strVal val="visible"/>
                      </p:to>
                    </p:set>
                    <p:animEffect transition="in" filter="fade">
                      <p:cBhvr>
                        <p:cTn dur="500"/>
                        <p:tgtEl>
                          <p:spTgt spid="4"/>
                        </p:tgtEl>
                      </p:cBhvr>
                    </p:animEffect>
                  </p:childTnLst>
                </p:cTn>
              </p:par>
            </p:tnLst>
          </p:tmpl>
        </p:tmplLst>
      </p:bldP>
      <p:bldP spid="6" grpId="0" build="p">
        <p:tmplLst>
          <p:tmpl lvl="1">
            <p:tnLst>
              <p:par>
                <p:cTn presetID="10" presetClass="entr" presetSubtype="0" fill="hold" nodeType="withEffect">
                  <p:stCondLst>
                    <p:cond delay="0"/>
                  </p:stCondLst>
                  <p:childTnLst>
                    <p:set>
                      <p:cBhvr>
                        <p:cTn dur="1" fill="hold">
                          <p:stCondLst>
                            <p:cond delay="0"/>
                          </p:stCondLst>
                        </p:cTn>
                        <p:tgtEl>
                          <p:spTgt spid="6"/>
                        </p:tgtEl>
                        <p:attrNameLst>
                          <p:attrName>style.visibility</p:attrName>
                        </p:attrNameLst>
                      </p:cBhvr>
                      <p:to>
                        <p:strVal val="visible"/>
                      </p:to>
                    </p:set>
                    <p:animEffect transition="in" filter="fade">
                      <p:cBhvr>
                        <p:cTn dur="500"/>
                        <p:tgtEl>
                          <p:spTgt spid="6"/>
                        </p:tgtEl>
                      </p:cBhvr>
                    </p:animEffect>
                  </p:childTnLst>
                </p:cTn>
              </p:par>
            </p:tnLst>
          </p:tmpl>
        </p:tmplLst>
      </p:bldP>
      <p:bldP spid="27" grpId="0" build="p">
        <p:tmplLst>
          <p:tmpl lvl="1">
            <p:tnLst>
              <p:par>
                <p:cTn presetID="10" presetClass="entr" presetSubtype="0" fill="hold" nodeType="withEffect">
                  <p:stCondLst>
                    <p:cond delay="0"/>
                  </p:stCondLst>
                  <p:childTnLst>
                    <p:set>
                      <p:cBhvr>
                        <p:cTn dur="1" fill="hold">
                          <p:stCondLst>
                            <p:cond delay="0"/>
                          </p:stCondLst>
                        </p:cTn>
                        <p:tgtEl>
                          <p:spTgt spid="27"/>
                        </p:tgtEl>
                        <p:attrNameLst>
                          <p:attrName>style.visibility</p:attrName>
                        </p:attrNameLst>
                      </p:cBhvr>
                      <p:to>
                        <p:strVal val="visible"/>
                      </p:to>
                    </p:set>
                    <p:animEffect transition="in" filter="fade">
                      <p:cBhvr>
                        <p:cTn dur="500"/>
                        <p:tgtEl>
                          <p:spTgt spid="27"/>
                        </p:tgtEl>
                      </p:cBhvr>
                    </p:animEffect>
                  </p:childTnLst>
                </p:cTn>
              </p:par>
            </p:tnLst>
          </p:tmpl>
        </p:tmplLst>
      </p:bldP>
      <p:bldP spid="28" grpId="0" build="p">
        <p:tmplLst>
          <p:tmpl lvl="1">
            <p:tnLst>
              <p:par>
                <p:cTn presetID="10" presetClass="entr" presetSubtype="0" fill="hold" nodeType="withEffect">
                  <p:stCondLst>
                    <p:cond delay="0"/>
                  </p:stCondLst>
                  <p:childTnLst>
                    <p:set>
                      <p:cBhvr>
                        <p:cTn dur="1" fill="hold">
                          <p:stCondLst>
                            <p:cond delay="0"/>
                          </p:stCondLst>
                        </p:cTn>
                        <p:tgtEl>
                          <p:spTgt spid="28"/>
                        </p:tgtEl>
                        <p:attrNameLst>
                          <p:attrName>style.visibility</p:attrName>
                        </p:attrNameLst>
                      </p:cBhvr>
                      <p:to>
                        <p:strVal val="visible"/>
                      </p:to>
                    </p:set>
                    <p:animEffect transition="in" filter="fade">
                      <p:cBhvr>
                        <p:cTn dur="500"/>
                        <p:tgtEl>
                          <p:spTgt spid="28"/>
                        </p:tgtEl>
                      </p:cBhvr>
                    </p:animEffect>
                  </p:childTnLst>
                </p:cTn>
              </p:par>
            </p:tnLst>
          </p:tmpl>
        </p:tmplLst>
      </p:bldP>
      <p:bldP spid="29" grpId="0" build="p">
        <p:tmplLst>
          <p:tmpl lvl="1">
            <p:tnLst>
              <p:par>
                <p:cTn presetID="10" presetClass="entr" presetSubtype="0" fill="hold" nodeType="withEffect">
                  <p:stCondLst>
                    <p:cond delay="0"/>
                  </p:stCondLst>
                  <p:childTnLst>
                    <p:set>
                      <p:cBhvr>
                        <p:cTn dur="1" fill="hold">
                          <p:stCondLst>
                            <p:cond delay="0"/>
                          </p:stCondLst>
                        </p:cTn>
                        <p:tgtEl>
                          <p:spTgt spid="29"/>
                        </p:tgtEl>
                        <p:attrNameLst>
                          <p:attrName>style.visibility</p:attrName>
                        </p:attrNameLst>
                      </p:cBhvr>
                      <p:to>
                        <p:strVal val="visible"/>
                      </p:to>
                    </p:set>
                    <p:animEffect transition="in" filter="fade">
                      <p:cBhvr>
                        <p:cTn dur="500"/>
                        <p:tgtEl>
                          <p:spTgt spid="29"/>
                        </p:tgtEl>
                      </p:cBhvr>
                    </p:animEffect>
                  </p:childTnLst>
                </p:cTn>
              </p:par>
            </p:tnLst>
          </p:tmpl>
        </p:tmplLst>
      </p:bldP>
      <p:bldP spid="30" grpId="0" build="p">
        <p:tmplLst>
          <p:tmpl lvl="1">
            <p:tnLst>
              <p:par>
                <p:cTn presetID="10" presetClass="entr" presetSubtype="0" fill="hold" nodeType="withEffect">
                  <p:stCondLst>
                    <p:cond delay="0"/>
                  </p:stCondLst>
                  <p:childTnLst>
                    <p:set>
                      <p:cBhvr>
                        <p:cTn dur="1" fill="hold">
                          <p:stCondLst>
                            <p:cond delay="0"/>
                          </p:stCondLst>
                        </p:cTn>
                        <p:tgtEl>
                          <p:spTgt spid="30"/>
                        </p:tgtEl>
                        <p:attrNameLst>
                          <p:attrName>style.visibility</p:attrName>
                        </p:attrNameLst>
                      </p:cBhvr>
                      <p:to>
                        <p:strVal val="visible"/>
                      </p:to>
                    </p:set>
                    <p:animEffect transition="in" filter="fade">
                      <p:cBhvr>
                        <p:cTn dur="500"/>
                        <p:tgtEl>
                          <p:spTgt spid="30"/>
                        </p:tgtEl>
                      </p:cBhvr>
                    </p:animEffect>
                  </p:childTnLst>
                </p:cTn>
              </p:par>
            </p:tnLst>
          </p:tmpl>
        </p:tmplLst>
      </p:bldP>
      <p:bldP spid="31" grpId="0" build="p">
        <p:tmplLst>
          <p:tmpl lvl="1">
            <p:tnLst>
              <p:par>
                <p:cTn presetID="10" presetClass="entr" presetSubtype="0" fill="hold" nodeType="withEffect">
                  <p:stCondLst>
                    <p:cond delay="0"/>
                  </p:stCondLst>
                  <p:childTnLst>
                    <p:set>
                      <p:cBhvr>
                        <p:cTn dur="1" fill="hold">
                          <p:stCondLst>
                            <p:cond delay="0"/>
                          </p:stCondLst>
                        </p:cTn>
                        <p:tgtEl>
                          <p:spTgt spid="31"/>
                        </p:tgtEl>
                        <p:attrNameLst>
                          <p:attrName>style.visibility</p:attrName>
                        </p:attrNameLst>
                      </p:cBhvr>
                      <p:to>
                        <p:strVal val="visible"/>
                      </p:to>
                    </p:set>
                    <p:animEffect transition="in" filter="fade">
                      <p:cBhvr>
                        <p:cTn dur="500"/>
                        <p:tgtEl>
                          <p:spTgt spid="31"/>
                        </p:tgtEl>
                      </p:cBhvr>
                    </p:animEffect>
                  </p:childTnLst>
                </p:cTn>
              </p:par>
            </p:tnLst>
          </p:tmpl>
        </p:tmplLst>
      </p:bldP>
      <p:bldP spid="32" grpId="0" build="p">
        <p:tmplLst>
          <p:tmpl lvl="1">
            <p:tnLst>
              <p:par>
                <p:cTn presetID="10" presetClass="entr" presetSubtype="0" fill="hold" nodeType="withEffect">
                  <p:stCondLst>
                    <p:cond delay="0"/>
                  </p:stCondLst>
                  <p:childTnLst>
                    <p:set>
                      <p:cBhvr>
                        <p:cTn dur="1" fill="hold">
                          <p:stCondLst>
                            <p:cond delay="0"/>
                          </p:stCondLst>
                        </p:cTn>
                        <p:tgtEl>
                          <p:spTgt spid="32"/>
                        </p:tgtEl>
                        <p:attrNameLst>
                          <p:attrName>style.visibility</p:attrName>
                        </p:attrNameLst>
                      </p:cBhvr>
                      <p:to>
                        <p:strVal val="visible"/>
                      </p:to>
                    </p:set>
                    <p:animEffect transition="in" filter="fade">
                      <p:cBhvr>
                        <p:cTn dur="500"/>
                        <p:tgtEl>
                          <p:spTgt spid="32"/>
                        </p:tgtEl>
                      </p:cBhvr>
                    </p:animEffect>
                  </p:childTnLst>
                </p:cTn>
              </p:par>
            </p:tnLst>
          </p:tmpl>
        </p:tmplLst>
      </p:bldP>
      <p:bldP spid="43" grpId="0" build="p">
        <p:tmplLst>
          <p:tmpl lvl="1">
            <p:tnLst>
              <p:par>
                <p:cTn presetID="10" presetClass="entr" presetSubtype="0" fill="hold" nodeType="withEffect">
                  <p:stCondLst>
                    <p:cond delay="0"/>
                  </p:stCondLst>
                  <p:childTnLst>
                    <p:set>
                      <p:cBhvr>
                        <p:cTn dur="1" fill="hold">
                          <p:stCondLst>
                            <p:cond delay="0"/>
                          </p:stCondLst>
                        </p:cTn>
                        <p:tgtEl>
                          <p:spTgt spid="43"/>
                        </p:tgtEl>
                        <p:attrNameLst>
                          <p:attrName>style.visibility</p:attrName>
                        </p:attrNameLst>
                      </p:cBhvr>
                      <p:to>
                        <p:strVal val="visible"/>
                      </p:to>
                    </p:set>
                    <p:animEffect transition="in" filter="fade">
                      <p:cBhvr>
                        <p:cTn dur="500"/>
                        <p:tgtEl>
                          <p:spTgt spid="43"/>
                        </p:tgtEl>
                      </p:cBhvr>
                    </p:animEffect>
                  </p:childTnLst>
                </p:cTn>
              </p:par>
            </p:tnLst>
          </p:tmpl>
        </p:tmplLst>
      </p:bldP>
      <p:bldP spid="44" grpId="0" animBg="1"/>
    </p:bld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4 circle Image and text ">
    <p:bg>
      <p:bgPr>
        <a:solidFill>
          <a:srgbClr val="FFFFFF"/>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94C1ABBE-6FD6-4E88-A37C-E9B3135E9E1C}"/>
              </a:ext>
            </a:extLst>
          </p:cNvPr>
          <p:cNvSpPr/>
          <p:nvPr userDrawn="1"/>
        </p:nvSpPr>
        <p:spPr>
          <a:xfrm>
            <a:off x="0" y="6324600"/>
            <a:ext cx="24387175" cy="7467600"/>
          </a:xfrm>
          <a:prstGeom prst="rect">
            <a:avLst/>
          </a:prstGeom>
          <a:gradFill flip="none" rotWithShape="1">
            <a:gsLst>
              <a:gs pos="0">
                <a:schemeClr val="tx2">
                  <a:shade val="30000"/>
                  <a:satMod val="115000"/>
                </a:schemeClr>
              </a:gs>
              <a:gs pos="50000">
                <a:schemeClr val="tx2">
                  <a:shade val="67500"/>
                  <a:satMod val="115000"/>
                </a:schemeClr>
              </a:gs>
              <a:gs pos="100000">
                <a:schemeClr val="tx2">
                  <a:shade val="100000"/>
                  <a:satMod val="115000"/>
                </a:schemeClr>
              </a:gs>
            </a:gsLst>
            <a:lin ang="16200000" scaled="1"/>
            <a:tileRect/>
          </a:gra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a:p>
        </p:txBody>
      </p:sp>
      <p:sp>
        <p:nvSpPr>
          <p:cNvPr id="23" name="Picture Placeholder 22"/>
          <p:cNvSpPr>
            <a:spLocks noGrp="1"/>
          </p:cNvSpPr>
          <p:nvPr>
            <p:ph type="pic" sz="quarter" idx="15"/>
          </p:nvPr>
        </p:nvSpPr>
        <p:spPr>
          <a:xfrm>
            <a:off x="2219145" y="3183470"/>
            <a:ext cx="4267756" cy="4267200"/>
          </a:xfrm>
          <a:prstGeom prst="flowChartConnector">
            <a:avLst/>
          </a:prstGeom>
        </p:spPr>
        <p:txBody>
          <a:bodyPr>
            <a:normAutofit/>
          </a:bodyPr>
          <a:lstStyle>
            <a:lvl1pPr>
              <a:defRPr sz="3200"/>
            </a:lvl1pPr>
          </a:lstStyle>
          <a:p>
            <a:endParaRPr lang="en-US"/>
          </a:p>
        </p:txBody>
      </p:sp>
      <p:sp>
        <p:nvSpPr>
          <p:cNvPr id="18" name="Picture Placeholder 22"/>
          <p:cNvSpPr>
            <a:spLocks noGrp="1"/>
          </p:cNvSpPr>
          <p:nvPr>
            <p:ph type="pic" sz="quarter" idx="16"/>
          </p:nvPr>
        </p:nvSpPr>
        <p:spPr>
          <a:xfrm>
            <a:off x="7206366" y="3183470"/>
            <a:ext cx="4267756" cy="4267200"/>
          </a:xfrm>
          <a:prstGeom prst="flowChartConnector">
            <a:avLst/>
          </a:prstGeom>
        </p:spPr>
        <p:txBody>
          <a:bodyPr>
            <a:normAutofit/>
          </a:bodyPr>
          <a:lstStyle>
            <a:lvl1pPr>
              <a:defRPr sz="3200"/>
            </a:lvl1pPr>
          </a:lstStyle>
          <a:p>
            <a:endParaRPr lang="en-US"/>
          </a:p>
        </p:txBody>
      </p:sp>
      <p:sp>
        <p:nvSpPr>
          <p:cNvPr id="19" name="Picture Placeholder 22"/>
          <p:cNvSpPr>
            <a:spLocks noGrp="1"/>
          </p:cNvSpPr>
          <p:nvPr>
            <p:ph type="pic" sz="quarter" idx="17"/>
          </p:nvPr>
        </p:nvSpPr>
        <p:spPr>
          <a:xfrm>
            <a:off x="12193587" y="3183470"/>
            <a:ext cx="4267756" cy="4267200"/>
          </a:xfrm>
          <a:prstGeom prst="flowChartConnector">
            <a:avLst/>
          </a:prstGeom>
        </p:spPr>
        <p:txBody>
          <a:bodyPr>
            <a:normAutofit/>
          </a:bodyPr>
          <a:lstStyle>
            <a:lvl1pPr>
              <a:defRPr sz="3200"/>
            </a:lvl1pPr>
          </a:lstStyle>
          <a:p>
            <a:endParaRPr lang="en-US"/>
          </a:p>
        </p:txBody>
      </p:sp>
      <p:sp>
        <p:nvSpPr>
          <p:cNvPr id="20" name="Picture Placeholder 22"/>
          <p:cNvSpPr>
            <a:spLocks noGrp="1"/>
          </p:cNvSpPr>
          <p:nvPr>
            <p:ph type="pic" sz="quarter" idx="18"/>
          </p:nvPr>
        </p:nvSpPr>
        <p:spPr>
          <a:xfrm>
            <a:off x="17180808" y="3183470"/>
            <a:ext cx="4267756" cy="4267200"/>
          </a:xfrm>
          <a:prstGeom prst="flowChartConnector">
            <a:avLst/>
          </a:prstGeom>
        </p:spPr>
        <p:txBody>
          <a:bodyPr>
            <a:normAutofit/>
          </a:bodyPr>
          <a:lstStyle>
            <a:lvl1pPr>
              <a:defRPr sz="3200"/>
            </a:lvl1pPr>
          </a:lstStyle>
          <a:p>
            <a:endParaRPr lang="en-US"/>
          </a:p>
        </p:txBody>
      </p:sp>
      <p:sp>
        <p:nvSpPr>
          <p:cNvPr id="2" name="Title 1"/>
          <p:cNvSpPr>
            <a:spLocks noGrp="1"/>
          </p:cNvSpPr>
          <p:nvPr>
            <p:ph type="title"/>
          </p:nvPr>
        </p:nvSpPr>
        <p:spPr/>
        <p:txBody>
          <a:bodyPr/>
          <a:lstStyle/>
          <a:p>
            <a:r>
              <a:rPr lang="en-US"/>
              <a:t>Click to edit Master title style</a:t>
            </a:r>
            <a:endParaRPr lang="en-AU"/>
          </a:p>
        </p:txBody>
      </p:sp>
      <p:sp>
        <p:nvSpPr>
          <p:cNvPr id="4" name="Text Placeholder 3"/>
          <p:cNvSpPr>
            <a:spLocks noGrp="1"/>
          </p:cNvSpPr>
          <p:nvPr>
            <p:ph type="body" sz="quarter" idx="19"/>
          </p:nvPr>
        </p:nvSpPr>
        <p:spPr>
          <a:xfrm>
            <a:off x="2219513" y="7832725"/>
            <a:ext cx="4267200" cy="657225"/>
          </a:xfrm>
        </p:spPr>
        <p:txBody>
          <a:bodyPr>
            <a:noAutofit/>
          </a:bodyPr>
          <a:lstStyle>
            <a:lvl1pPr algn="ctr">
              <a:defRPr sz="3200">
                <a:solidFill>
                  <a:schemeClr val="bg1"/>
                </a:solidFill>
              </a:defRPr>
            </a:lvl1pPr>
          </a:lstStyle>
          <a:p>
            <a:pPr lvl="0"/>
            <a:r>
              <a:rPr lang="en-US"/>
              <a:t>Click to edit</a:t>
            </a:r>
            <a:endParaRPr lang="en-AU"/>
          </a:p>
        </p:txBody>
      </p:sp>
      <p:sp>
        <p:nvSpPr>
          <p:cNvPr id="6" name="Text Placeholder 5"/>
          <p:cNvSpPr>
            <a:spLocks noGrp="1"/>
          </p:cNvSpPr>
          <p:nvPr>
            <p:ph type="body" sz="quarter" idx="20"/>
          </p:nvPr>
        </p:nvSpPr>
        <p:spPr>
          <a:xfrm>
            <a:off x="2219513" y="8368047"/>
            <a:ext cx="4267200" cy="541337"/>
          </a:xfrm>
        </p:spPr>
        <p:txBody>
          <a:bodyPr>
            <a:noAutofit/>
          </a:bodyPr>
          <a:lstStyle>
            <a:lvl1pPr algn="ctr">
              <a:defRPr sz="2000">
                <a:solidFill>
                  <a:schemeClr val="bg1"/>
                </a:solidFill>
              </a:defRPr>
            </a:lvl1pPr>
            <a:lvl2pPr>
              <a:defRPr sz="2000"/>
            </a:lvl2pPr>
            <a:lvl3pPr>
              <a:defRPr sz="2000"/>
            </a:lvl3pPr>
            <a:lvl4pPr>
              <a:defRPr sz="2000"/>
            </a:lvl4pPr>
            <a:lvl5pPr>
              <a:defRPr sz="2000"/>
            </a:lvl5pPr>
          </a:lstStyle>
          <a:p>
            <a:pPr lvl="0"/>
            <a:r>
              <a:rPr lang="en-US"/>
              <a:t>Click to edit Master text styles</a:t>
            </a:r>
          </a:p>
        </p:txBody>
      </p:sp>
      <p:sp>
        <p:nvSpPr>
          <p:cNvPr id="27" name="Text Placeholder 3"/>
          <p:cNvSpPr>
            <a:spLocks noGrp="1"/>
          </p:cNvSpPr>
          <p:nvPr>
            <p:ph type="body" sz="quarter" idx="21"/>
          </p:nvPr>
        </p:nvSpPr>
        <p:spPr>
          <a:xfrm>
            <a:off x="7206922" y="7830165"/>
            <a:ext cx="4267200" cy="657225"/>
          </a:xfrm>
        </p:spPr>
        <p:txBody>
          <a:bodyPr>
            <a:noAutofit/>
          </a:bodyPr>
          <a:lstStyle>
            <a:lvl1pPr algn="ctr">
              <a:defRPr sz="3200">
                <a:solidFill>
                  <a:schemeClr val="bg1"/>
                </a:solidFill>
              </a:defRPr>
            </a:lvl1pPr>
          </a:lstStyle>
          <a:p>
            <a:pPr lvl="0"/>
            <a:r>
              <a:rPr lang="en-US"/>
              <a:t>Click to edit</a:t>
            </a:r>
            <a:endParaRPr lang="en-AU"/>
          </a:p>
        </p:txBody>
      </p:sp>
      <p:sp>
        <p:nvSpPr>
          <p:cNvPr id="28" name="Text Placeholder 5"/>
          <p:cNvSpPr>
            <a:spLocks noGrp="1"/>
          </p:cNvSpPr>
          <p:nvPr>
            <p:ph type="body" sz="quarter" idx="22"/>
          </p:nvPr>
        </p:nvSpPr>
        <p:spPr>
          <a:xfrm>
            <a:off x="7206922" y="8365487"/>
            <a:ext cx="4267200" cy="541337"/>
          </a:xfrm>
        </p:spPr>
        <p:txBody>
          <a:bodyPr>
            <a:noAutofit/>
          </a:bodyPr>
          <a:lstStyle>
            <a:lvl1pPr algn="ctr">
              <a:defRPr sz="2000">
                <a:solidFill>
                  <a:schemeClr val="bg1"/>
                </a:solidFill>
              </a:defRPr>
            </a:lvl1pPr>
            <a:lvl2pPr>
              <a:defRPr sz="2000"/>
            </a:lvl2pPr>
            <a:lvl3pPr>
              <a:defRPr sz="2000"/>
            </a:lvl3pPr>
            <a:lvl4pPr>
              <a:defRPr sz="2000"/>
            </a:lvl4pPr>
            <a:lvl5pPr>
              <a:defRPr sz="2000"/>
            </a:lvl5pPr>
          </a:lstStyle>
          <a:p>
            <a:pPr lvl="0"/>
            <a:r>
              <a:rPr lang="en-US"/>
              <a:t>Click to edit Master text styles</a:t>
            </a:r>
          </a:p>
        </p:txBody>
      </p:sp>
      <p:sp>
        <p:nvSpPr>
          <p:cNvPr id="29" name="Text Placeholder 3"/>
          <p:cNvSpPr>
            <a:spLocks noGrp="1"/>
          </p:cNvSpPr>
          <p:nvPr>
            <p:ph type="body" sz="quarter" idx="23"/>
          </p:nvPr>
        </p:nvSpPr>
        <p:spPr>
          <a:xfrm>
            <a:off x="12194143" y="7832725"/>
            <a:ext cx="4267200" cy="657225"/>
          </a:xfrm>
        </p:spPr>
        <p:txBody>
          <a:bodyPr>
            <a:noAutofit/>
          </a:bodyPr>
          <a:lstStyle>
            <a:lvl1pPr algn="ctr">
              <a:defRPr sz="3200">
                <a:solidFill>
                  <a:schemeClr val="bg1"/>
                </a:solidFill>
              </a:defRPr>
            </a:lvl1pPr>
          </a:lstStyle>
          <a:p>
            <a:pPr lvl="0"/>
            <a:r>
              <a:rPr lang="en-US"/>
              <a:t>Click to edit</a:t>
            </a:r>
            <a:endParaRPr lang="en-AU"/>
          </a:p>
        </p:txBody>
      </p:sp>
      <p:sp>
        <p:nvSpPr>
          <p:cNvPr id="30" name="Text Placeholder 5"/>
          <p:cNvSpPr>
            <a:spLocks noGrp="1"/>
          </p:cNvSpPr>
          <p:nvPr>
            <p:ph type="body" sz="quarter" idx="24"/>
          </p:nvPr>
        </p:nvSpPr>
        <p:spPr>
          <a:xfrm>
            <a:off x="12194143" y="8368047"/>
            <a:ext cx="4267200" cy="541337"/>
          </a:xfrm>
        </p:spPr>
        <p:txBody>
          <a:bodyPr>
            <a:noAutofit/>
          </a:bodyPr>
          <a:lstStyle>
            <a:lvl1pPr algn="ctr">
              <a:defRPr sz="2000">
                <a:solidFill>
                  <a:schemeClr val="bg1"/>
                </a:solidFill>
              </a:defRPr>
            </a:lvl1pPr>
            <a:lvl2pPr>
              <a:defRPr sz="2000"/>
            </a:lvl2pPr>
            <a:lvl3pPr>
              <a:defRPr sz="2000"/>
            </a:lvl3pPr>
            <a:lvl4pPr>
              <a:defRPr sz="2000"/>
            </a:lvl4pPr>
            <a:lvl5pPr>
              <a:defRPr sz="2000"/>
            </a:lvl5pPr>
          </a:lstStyle>
          <a:p>
            <a:pPr lvl="0"/>
            <a:r>
              <a:rPr lang="en-US"/>
              <a:t>Click to edit Master text styles</a:t>
            </a:r>
          </a:p>
        </p:txBody>
      </p:sp>
      <p:sp>
        <p:nvSpPr>
          <p:cNvPr id="31" name="Text Placeholder 3"/>
          <p:cNvSpPr>
            <a:spLocks noGrp="1"/>
          </p:cNvSpPr>
          <p:nvPr>
            <p:ph type="body" sz="quarter" idx="25"/>
          </p:nvPr>
        </p:nvSpPr>
        <p:spPr>
          <a:xfrm>
            <a:off x="17180808" y="7830165"/>
            <a:ext cx="4267200" cy="657225"/>
          </a:xfrm>
        </p:spPr>
        <p:txBody>
          <a:bodyPr>
            <a:noAutofit/>
          </a:bodyPr>
          <a:lstStyle>
            <a:lvl1pPr algn="ctr">
              <a:defRPr sz="3200">
                <a:solidFill>
                  <a:schemeClr val="bg1"/>
                </a:solidFill>
              </a:defRPr>
            </a:lvl1pPr>
          </a:lstStyle>
          <a:p>
            <a:pPr lvl="0"/>
            <a:r>
              <a:rPr lang="en-US"/>
              <a:t>Click to edit</a:t>
            </a:r>
            <a:endParaRPr lang="en-AU"/>
          </a:p>
        </p:txBody>
      </p:sp>
      <p:sp>
        <p:nvSpPr>
          <p:cNvPr id="32" name="Text Placeholder 5"/>
          <p:cNvSpPr>
            <a:spLocks noGrp="1"/>
          </p:cNvSpPr>
          <p:nvPr>
            <p:ph type="body" sz="quarter" idx="26"/>
          </p:nvPr>
        </p:nvSpPr>
        <p:spPr>
          <a:xfrm>
            <a:off x="17180808" y="8365487"/>
            <a:ext cx="4267200" cy="541337"/>
          </a:xfrm>
        </p:spPr>
        <p:txBody>
          <a:bodyPr>
            <a:noAutofit/>
          </a:bodyPr>
          <a:lstStyle>
            <a:lvl1pPr algn="ctr">
              <a:defRPr sz="2000">
                <a:solidFill>
                  <a:schemeClr val="bg1"/>
                </a:solidFill>
              </a:defRPr>
            </a:lvl1pPr>
            <a:lvl2pPr>
              <a:defRPr sz="2000"/>
            </a:lvl2pPr>
            <a:lvl3pPr>
              <a:defRPr sz="2000"/>
            </a:lvl3pPr>
            <a:lvl4pPr>
              <a:defRPr sz="2000"/>
            </a:lvl4pPr>
            <a:lvl5pPr>
              <a:defRPr sz="2000"/>
            </a:lvl5pPr>
          </a:lstStyle>
          <a:p>
            <a:pPr lvl="0"/>
            <a:r>
              <a:rPr lang="en-US"/>
              <a:t>Click to edit Master text styles</a:t>
            </a:r>
          </a:p>
        </p:txBody>
      </p:sp>
      <p:sp>
        <p:nvSpPr>
          <p:cNvPr id="43" name="Text Placeholder 5"/>
          <p:cNvSpPr>
            <a:spLocks noGrp="1"/>
          </p:cNvSpPr>
          <p:nvPr>
            <p:ph type="body" sz="quarter" idx="12" hasCustomPrompt="1"/>
          </p:nvPr>
        </p:nvSpPr>
        <p:spPr>
          <a:xfrm>
            <a:off x="1592263" y="1680565"/>
            <a:ext cx="19508787" cy="974725"/>
          </a:xfrm>
        </p:spPr>
        <p:txBody>
          <a:bodyPr>
            <a:normAutofit/>
          </a:bodyPr>
          <a:lstStyle>
            <a:lvl1pPr>
              <a:defRPr sz="3600"/>
            </a:lvl1pPr>
          </a:lstStyle>
          <a:p>
            <a:pPr lvl="0"/>
            <a:r>
              <a:rPr lang="en-AU"/>
              <a:t>Write your great subtitle here</a:t>
            </a:r>
          </a:p>
        </p:txBody>
      </p:sp>
      <p:sp>
        <p:nvSpPr>
          <p:cNvPr id="17" name="Rectangle 16">
            <a:extLst>
              <a:ext uri="{FF2B5EF4-FFF2-40B4-BE49-F238E27FC236}">
                <a16:creationId xmlns:a16="http://schemas.microsoft.com/office/drawing/2014/main" id="{BB7905E5-BE1F-4597-A614-68708C0C6295}"/>
              </a:ext>
            </a:extLst>
          </p:cNvPr>
          <p:cNvSpPr/>
          <p:nvPr userDrawn="1"/>
        </p:nvSpPr>
        <p:spPr>
          <a:xfrm>
            <a:off x="1830387" y="1410577"/>
            <a:ext cx="4273492" cy="113423"/>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337612413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600"/>
                                  </p:stCondLst>
                                  <p:childTnLst>
                                    <p:set>
                                      <p:cBhvr>
                                        <p:cTn id="6" dur="1" fill="hold">
                                          <p:stCondLst>
                                            <p:cond delay="0"/>
                                          </p:stCondLst>
                                        </p:cTn>
                                        <p:tgtEl>
                                          <p:spTgt spid="17"/>
                                        </p:tgtEl>
                                        <p:attrNameLst>
                                          <p:attrName>style.visibility</p:attrName>
                                        </p:attrNameLst>
                                      </p:cBhvr>
                                      <p:to>
                                        <p:strVal val="visible"/>
                                      </p:to>
                                    </p:set>
                                    <p:animEffect transition="in" filter="wipe(left)">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3">
                                            <p:txEl>
                                              <p:pRg st="0" end="0"/>
                                            </p:txEl>
                                          </p:spTgt>
                                        </p:tgtEl>
                                        <p:attrNameLst>
                                          <p:attrName>style.visibility</p:attrName>
                                        </p:attrNameLst>
                                      </p:cBhvr>
                                      <p:to>
                                        <p:strVal val="visible"/>
                                      </p:to>
                                    </p:set>
                                    <p:animEffect transition="in" filter="fade">
                                      <p:cBhvr>
                                        <p:cTn id="10" dur="500"/>
                                        <p:tgtEl>
                                          <p:spTgt spid="43">
                                            <p:txEl>
                                              <p:pRg st="0" end="0"/>
                                            </p:txEl>
                                          </p:spTgt>
                                        </p:tgtEl>
                                      </p:cBhvr>
                                    </p:animEffect>
                                  </p:childTnLst>
                                </p:cTn>
                              </p:par>
                            </p:childTnLst>
                          </p:cTn>
                        </p:par>
                        <p:par>
                          <p:cTn id="11" fill="hold">
                            <p:stCondLst>
                              <p:cond delay="1100"/>
                            </p:stCondLst>
                            <p:childTnLst>
                              <p:par>
                                <p:cTn id="12" presetID="10" presetClass="entr" presetSubtype="0" fill="hold" grpId="0" nodeType="afterEffect" nodePh="1">
                                  <p:stCondLst>
                                    <p:cond delay="0"/>
                                  </p:stCondLst>
                                  <p:endCondLst>
                                    <p:cond evt="begin" delay="0">
                                      <p:tn val="12"/>
                                    </p:cond>
                                  </p:endCondLst>
                                  <p:childTnLst>
                                    <p:set>
                                      <p:cBhvr>
                                        <p:cTn id="13" dur="1" fill="hold">
                                          <p:stCondLst>
                                            <p:cond delay="0"/>
                                          </p:stCondLst>
                                        </p:cTn>
                                        <p:tgtEl>
                                          <p:spTgt spid="23"/>
                                        </p:tgtEl>
                                        <p:attrNameLst>
                                          <p:attrName>style.visibility</p:attrName>
                                        </p:attrNameLst>
                                      </p:cBhvr>
                                      <p:to>
                                        <p:strVal val="visible"/>
                                      </p:to>
                                    </p:set>
                                    <p:animEffect transition="in" filter="fade">
                                      <p:cBhvr>
                                        <p:cTn id="14" dur="500"/>
                                        <p:tgtEl>
                                          <p:spTgt spid="23"/>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fade">
                                      <p:cBhvr>
                                        <p:cTn id="17" dur="5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fade">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nodePh="1">
                                  <p:stCondLst>
                                    <p:cond delay="0"/>
                                  </p:stCondLst>
                                  <p:endCondLst>
                                    <p:cond evt="begin" delay="0">
                                      <p:tn val="25"/>
                                    </p:cond>
                                  </p:endCondLst>
                                  <p:childTnLst>
                                    <p:set>
                                      <p:cBhvr>
                                        <p:cTn id="26" dur="1" fill="hold">
                                          <p:stCondLst>
                                            <p:cond delay="0"/>
                                          </p:stCondLst>
                                        </p:cTn>
                                        <p:tgtEl>
                                          <p:spTgt spid="18"/>
                                        </p:tgtEl>
                                        <p:attrNameLst>
                                          <p:attrName>style.visibility</p:attrName>
                                        </p:attrNameLst>
                                      </p:cBhvr>
                                      <p:to>
                                        <p:strVal val="visible"/>
                                      </p:to>
                                    </p:set>
                                    <p:animEffect transition="in" filter="fade">
                                      <p:cBhvr>
                                        <p:cTn id="27" dur="500"/>
                                        <p:tgtEl>
                                          <p:spTgt spid="18"/>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27">
                                            <p:txEl>
                                              <p:pRg st="0" end="0"/>
                                            </p:txEl>
                                          </p:spTgt>
                                        </p:tgtEl>
                                        <p:attrNameLst>
                                          <p:attrName>style.visibility</p:attrName>
                                        </p:attrNameLst>
                                      </p:cBhvr>
                                      <p:to>
                                        <p:strVal val="visible"/>
                                      </p:to>
                                    </p:set>
                                    <p:animEffect transition="in" filter="fade">
                                      <p:cBhvr>
                                        <p:cTn id="30" dur="500"/>
                                        <p:tgtEl>
                                          <p:spTgt spid="27">
                                            <p:txEl>
                                              <p:pRg st="0" end="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28">
                                            <p:txEl>
                                              <p:pRg st="0" end="0"/>
                                            </p:txEl>
                                          </p:spTgt>
                                        </p:tgtEl>
                                        <p:attrNameLst>
                                          <p:attrName>style.visibility</p:attrName>
                                        </p:attrNameLst>
                                      </p:cBhvr>
                                      <p:to>
                                        <p:strVal val="visible"/>
                                      </p:to>
                                    </p:set>
                                    <p:animEffect transition="in" filter="fade">
                                      <p:cBhvr>
                                        <p:cTn id="35" dur="500"/>
                                        <p:tgtEl>
                                          <p:spTgt spid="28">
                                            <p:txEl>
                                              <p:pRg st="0" end="0"/>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nodePh="1">
                                  <p:stCondLst>
                                    <p:cond delay="0"/>
                                  </p:stCondLst>
                                  <p:endCondLst>
                                    <p:cond evt="begin" delay="0">
                                      <p:tn val="38"/>
                                    </p:cond>
                                  </p:endCondLst>
                                  <p:childTnLst>
                                    <p:set>
                                      <p:cBhvr>
                                        <p:cTn id="39" dur="1" fill="hold">
                                          <p:stCondLst>
                                            <p:cond delay="0"/>
                                          </p:stCondLst>
                                        </p:cTn>
                                        <p:tgtEl>
                                          <p:spTgt spid="19"/>
                                        </p:tgtEl>
                                        <p:attrNameLst>
                                          <p:attrName>style.visibility</p:attrName>
                                        </p:attrNameLst>
                                      </p:cBhvr>
                                      <p:to>
                                        <p:strVal val="visible"/>
                                      </p:to>
                                    </p:set>
                                    <p:animEffect transition="in" filter="fade">
                                      <p:cBhvr>
                                        <p:cTn id="40" dur="500"/>
                                        <p:tgtEl>
                                          <p:spTgt spid="19"/>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29">
                                            <p:txEl>
                                              <p:pRg st="0" end="0"/>
                                            </p:txEl>
                                          </p:spTgt>
                                        </p:tgtEl>
                                        <p:attrNameLst>
                                          <p:attrName>style.visibility</p:attrName>
                                        </p:attrNameLst>
                                      </p:cBhvr>
                                      <p:to>
                                        <p:strVal val="visible"/>
                                      </p:to>
                                    </p:set>
                                    <p:animEffect transition="in" filter="fade">
                                      <p:cBhvr>
                                        <p:cTn id="43" dur="500"/>
                                        <p:tgtEl>
                                          <p:spTgt spid="29">
                                            <p:txEl>
                                              <p:pRg st="0" end="0"/>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30">
                                            <p:txEl>
                                              <p:pRg st="0" end="0"/>
                                            </p:txEl>
                                          </p:spTgt>
                                        </p:tgtEl>
                                        <p:attrNameLst>
                                          <p:attrName>style.visibility</p:attrName>
                                        </p:attrNameLst>
                                      </p:cBhvr>
                                      <p:to>
                                        <p:strVal val="visible"/>
                                      </p:to>
                                    </p:set>
                                    <p:animEffect transition="in" filter="fade">
                                      <p:cBhvr>
                                        <p:cTn id="48" dur="500"/>
                                        <p:tgtEl>
                                          <p:spTgt spid="30">
                                            <p:txEl>
                                              <p:pRg st="0" end="0"/>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nodePh="1">
                                  <p:stCondLst>
                                    <p:cond delay="0"/>
                                  </p:stCondLst>
                                  <p:endCondLst>
                                    <p:cond evt="begin" delay="0">
                                      <p:tn val="51"/>
                                    </p:cond>
                                  </p:endCondLst>
                                  <p:childTnLst>
                                    <p:set>
                                      <p:cBhvr>
                                        <p:cTn id="52" dur="1" fill="hold">
                                          <p:stCondLst>
                                            <p:cond delay="0"/>
                                          </p:stCondLst>
                                        </p:cTn>
                                        <p:tgtEl>
                                          <p:spTgt spid="20"/>
                                        </p:tgtEl>
                                        <p:attrNameLst>
                                          <p:attrName>style.visibility</p:attrName>
                                        </p:attrNameLst>
                                      </p:cBhvr>
                                      <p:to>
                                        <p:strVal val="visible"/>
                                      </p:to>
                                    </p:set>
                                    <p:animEffect transition="in" filter="fade">
                                      <p:cBhvr>
                                        <p:cTn id="53" dur="500"/>
                                        <p:tgtEl>
                                          <p:spTgt spid="20"/>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31">
                                            <p:txEl>
                                              <p:pRg st="0" end="0"/>
                                            </p:txEl>
                                          </p:spTgt>
                                        </p:tgtEl>
                                        <p:attrNameLst>
                                          <p:attrName>style.visibility</p:attrName>
                                        </p:attrNameLst>
                                      </p:cBhvr>
                                      <p:to>
                                        <p:strVal val="visible"/>
                                      </p:to>
                                    </p:set>
                                    <p:animEffect transition="in" filter="fade">
                                      <p:cBhvr>
                                        <p:cTn id="56" dur="500"/>
                                        <p:tgtEl>
                                          <p:spTgt spid="31">
                                            <p:txEl>
                                              <p:pRg st="0" end="0"/>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32">
                                            <p:txEl>
                                              <p:pRg st="0" end="0"/>
                                            </p:txEl>
                                          </p:spTgt>
                                        </p:tgtEl>
                                        <p:attrNameLst>
                                          <p:attrName>style.visibility</p:attrName>
                                        </p:attrNameLst>
                                      </p:cBhvr>
                                      <p:to>
                                        <p:strVal val="visible"/>
                                      </p:to>
                                    </p:set>
                                    <p:animEffect transition="in" filter="fade">
                                      <p:cBhvr>
                                        <p:cTn id="61" dur="500"/>
                                        <p:tgtEl>
                                          <p:spTgt spid="3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18" grpId="0"/>
      <p:bldP spid="19" grpId="0"/>
      <p:bldP spid="20" grpId="0"/>
      <p:bldP spid="4" grpId="0" build="p">
        <p:tmplLst>
          <p:tmpl lvl="1">
            <p:tnLst>
              <p:par>
                <p:cTn presetID="10" presetClass="entr" presetSubtype="0" fill="hold" nodeType="withEffect">
                  <p:stCondLst>
                    <p:cond delay="0"/>
                  </p:stCondLst>
                  <p:childTnLst>
                    <p:set>
                      <p:cBhvr>
                        <p:cTn dur="1" fill="hold">
                          <p:stCondLst>
                            <p:cond delay="0"/>
                          </p:stCondLst>
                        </p:cTn>
                        <p:tgtEl>
                          <p:spTgt spid="4"/>
                        </p:tgtEl>
                        <p:attrNameLst>
                          <p:attrName>style.visibility</p:attrName>
                        </p:attrNameLst>
                      </p:cBhvr>
                      <p:to>
                        <p:strVal val="visible"/>
                      </p:to>
                    </p:set>
                    <p:animEffect transition="in" filter="fade">
                      <p:cBhvr>
                        <p:cTn dur="500"/>
                        <p:tgtEl>
                          <p:spTgt spid="4"/>
                        </p:tgtEl>
                      </p:cBhvr>
                    </p:animEffect>
                  </p:childTnLst>
                </p:cTn>
              </p:par>
            </p:tnLst>
          </p:tmpl>
        </p:tmplLst>
      </p:bldP>
      <p:bldP spid="6" grpId="0" build="p">
        <p:tmplLst>
          <p:tmpl lvl="1">
            <p:tnLst>
              <p:par>
                <p:cTn presetID="10" presetClass="entr" presetSubtype="0" fill="hold" nodeType="clickEffect">
                  <p:stCondLst>
                    <p:cond delay="0"/>
                  </p:stCondLst>
                  <p:childTnLst>
                    <p:set>
                      <p:cBhvr>
                        <p:cTn dur="1" fill="hold">
                          <p:stCondLst>
                            <p:cond delay="0"/>
                          </p:stCondLst>
                        </p:cTn>
                        <p:tgtEl>
                          <p:spTgt spid="6"/>
                        </p:tgtEl>
                        <p:attrNameLst>
                          <p:attrName>style.visibility</p:attrName>
                        </p:attrNameLst>
                      </p:cBhvr>
                      <p:to>
                        <p:strVal val="visible"/>
                      </p:to>
                    </p:set>
                    <p:animEffect transition="in" filter="fade">
                      <p:cBhvr>
                        <p:cTn dur="500"/>
                        <p:tgtEl>
                          <p:spTgt spid="6"/>
                        </p:tgtEl>
                      </p:cBhvr>
                    </p:animEffect>
                  </p:childTnLst>
                </p:cTn>
              </p:par>
            </p:tnLst>
          </p:tmpl>
        </p:tmplLst>
      </p:bldP>
      <p:bldP spid="27" grpId="0" build="p">
        <p:tmplLst>
          <p:tmpl lvl="1">
            <p:tnLst>
              <p:par>
                <p:cTn presetID="10" presetClass="entr" presetSubtype="0" fill="hold" nodeType="withEffect">
                  <p:stCondLst>
                    <p:cond delay="0"/>
                  </p:stCondLst>
                  <p:childTnLst>
                    <p:set>
                      <p:cBhvr>
                        <p:cTn dur="1" fill="hold">
                          <p:stCondLst>
                            <p:cond delay="0"/>
                          </p:stCondLst>
                        </p:cTn>
                        <p:tgtEl>
                          <p:spTgt spid="27"/>
                        </p:tgtEl>
                        <p:attrNameLst>
                          <p:attrName>style.visibility</p:attrName>
                        </p:attrNameLst>
                      </p:cBhvr>
                      <p:to>
                        <p:strVal val="visible"/>
                      </p:to>
                    </p:set>
                    <p:animEffect transition="in" filter="fade">
                      <p:cBhvr>
                        <p:cTn dur="500"/>
                        <p:tgtEl>
                          <p:spTgt spid="27"/>
                        </p:tgtEl>
                      </p:cBhvr>
                    </p:animEffect>
                  </p:childTnLst>
                </p:cTn>
              </p:par>
            </p:tnLst>
          </p:tmpl>
        </p:tmplLst>
      </p:bldP>
      <p:bldP spid="28" grpId="0" build="p">
        <p:tmplLst>
          <p:tmpl lvl="1">
            <p:tnLst>
              <p:par>
                <p:cTn presetID="10" presetClass="entr" presetSubtype="0" fill="hold" nodeType="clickEffect">
                  <p:stCondLst>
                    <p:cond delay="0"/>
                  </p:stCondLst>
                  <p:childTnLst>
                    <p:set>
                      <p:cBhvr>
                        <p:cTn dur="1" fill="hold">
                          <p:stCondLst>
                            <p:cond delay="0"/>
                          </p:stCondLst>
                        </p:cTn>
                        <p:tgtEl>
                          <p:spTgt spid="28"/>
                        </p:tgtEl>
                        <p:attrNameLst>
                          <p:attrName>style.visibility</p:attrName>
                        </p:attrNameLst>
                      </p:cBhvr>
                      <p:to>
                        <p:strVal val="visible"/>
                      </p:to>
                    </p:set>
                    <p:animEffect transition="in" filter="fade">
                      <p:cBhvr>
                        <p:cTn dur="500"/>
                        <p:tgtEl>
                          <p:spTgt spid="28"/>
                        </p:tgtEl>
                      </p:cBhvr>
                    </p:animEffect>
                  </p:childTnLst>
                </p:cTn>
              </p:par>
            </p:tnLst>
          </p:tmpl>
        </p:tmplLst>
      </p:bldP>
      <p:bldP spid="29" grpId="0" build="p">
        <p:tmplLst>
          <p:tmpl lvl="1">
            <p:tnLst>
              <p:par>
                <p:cTn presetID="10" presetClass="entr" presetSubtype="0" fill="hold" nodeType="withEffect">
                  <p:stCondLst>
                    <p:cond delay="0"/>
                  </p:stCondLst>
                  <p:childTnLst>
                    <p:set>
                      <p:cBhvr>
                        <p:cTn dur="1" fill="hold">
                          <p:stCondLst>
                            <p:cond delay="0"/>
                          </p:stCondLst>
                        </p:cTn>
                        <p:tgtEl>
                          <p:spTgt spid="29"/>
                        </p:tgtEl>
                        <p:attrNameLst>
                          <p:attrName>style.visibility</p:attrName>
                        </p:attrNameLst>
                      </p:cBhvr>
                      <p:to>
                        <p:strVal val="visible"/>
                      </p:to>
                    </p:set>
                    <p:animEffect transition="in" filter="fade">
                      <p:cBhvr>
                        <p:cTn dur="500"/>
                        <p:tgtEl>
                          <p:spTgt spid="29"/>
                        </p:tgtEl>
                      </p:cBhvr>
                    </p:animEffect>
                  </p:childTnLst>
                </p:cTn>
              </p:par>
            </p:tnLst>
          </p:tmpl>
        </p:tmplLst>
      </p:bldP>
      <p:bldP spid="30" grpId="0" build="p">
        <p:tmplLst>
          <p:tmpl lvl="1">
            <p:tnLst>
              <p:par>
                <p:cTn presetID="10" presetClass="entr" presetSubtype="0" fill="hold" nodeType="clickEffect">
                  <p:stCondLst>
                    <p:cond delay="0"/>
                  </p:stCondLst>
                  <p:childTnLst>
                    <p:set>
                      <p:cBhvr>
                        <p:cTn dur="1" fill="hold">
                          <p:stCondLst>
                            <p:cond delay="0"/>
                          </p:stCondLst>
                        </p:cTn>
                        <p:tgtEl>
                          <p:spTgt spid="30"/>
                        </p:tgtEl>
                        <p:attrNameLst>
                          <p:attrName>style.visibility</p:attrName>
                        </p:attrNameLst>
                      </p:cBhvr>
                      <p:to>
                        <p:strVal val="visible"/>
                      </p:to>
                    </p:set>
                    <p:animEffect transition="in" filter="fade">
                      <p:cBhvr>
                        <p:cTn dur="500"/>
                        <p:tgtEl>
                          <p:spTgt spid="30"/>
                        </p:tgtEl>
                      </p:cBhvr>
                    </p:animEffect>
                  </p:childTnLst>
                </p:cTn>
              </p:par>
            </p:tnLst>
          </p:tmpl>
        </p:tmplLst>
      </p:bldP>
      <p:bldP spid="31" grpId="0" build="p">
        <p:tmplLst>
          <p:tmpl lvl="1">
            <p:tnLst>
              <p:par>
                <p:cTn presetID="10" presetClass="entr" presetSubtype="0" fill="hold" nodeType="withEffect">
                  <p:stCondLst>
                    <p:cond delay="0"/>
                  </p:stCondLst>
                  <p:childTnLst>
                    <p:set>
                      <p:cBhvr>
                        <p:cTn dur="1" fill="hold">
                          <p:stCondLst>
                            <p:cond delay="0"/>
                          </p:stCondLst>
                        </p:cTn>
                        <p:tgtEl>
                          <p:spTgt spid="31"/>
                        </p:tgtEl>
                        <p:attrNameLst>
                          <p:attrName>style.visibility</p:attrName>
                        </p:attrNameLst>
                      </p:cBhvr>
                      <p:to>
                        <p:strVal val="visible"/>
                      </p:to>
                    </p:set>
                    <p:animEffect transition="in" filter="fade">
                      <p:cBhvr>
                        <p:cTn dur="500"/>
                        <p:tgtEl>
                          <p:spTgt spid="31"/>
                        </p:tgtEl>
                      </p:cBhvr>
                    </p:animEffect>
                  </p:childTnLst>
                </p:cTn>
              </p:par>
            </p:tnLst>
          </p:tmpl>
        </p:tmplLst>
      </p:bldP>
      <p:bldP spid="32" grpId="0" build="p">
        <p:tmplLst>
          <p:tmpl lvl="1">
            <p:tnLst>
              <p:par>
                <p:cTn presetID="10" presetClass="entr" presetSubtype="0" fill="hold" nodeType="clickEffect">
                  <p:stCondLst>
                    <p:cond delay="0"/>
                  </p:stCondLst>
                  <p:childTnLst>
                    <p:set>
                      <p:cBhvr>
                        <p:cTn dur="1" fill="hold">
                          <p:stCondLst>
                            <p:cond delay="0"/>
                          </p:stCondLst>
                        </p:cTn>
                        <p:tgtEl>
                          <p:spTgt spid="32"/>
                        </p:tgtEl>
                        <p:attrNameLst>
                          <p:attrName>style.visibility</p:attrName>
                        </p:attrNameLst>
                      </p:cBhvr>
                      <p:to>
                        <p:strVal val="visible"/>
                      </p:to>
                    </p:set>
                    <p:animEffect transition="in" filter="fade">
                      <p:cBhvr>
                        <p:cTn dur="500"/>
                        <p:tgtEl>
                          <p:spTgt spid="32"/>
                        </p:tgtEl>
                      </p:cBhvr>
                    </p:animEffect>
                  </p:childTnLst>
                </p:cTn>
              </p:par>
            </p:tnLst>
          </p:tmpl>
        </p:tmplLst>
      </p:bldP>
      <p:bldP spid="43" grpId="0" build="p">
        <p:tmplLst>
          <p:tmpl lvl="1">
            <p:tnLst>
              <p:par>
                <p:cTn presetID="10" presetClass="entr" presetSubtype="0" fill="hold" nodeType="withEffect">
                  <p:stCondLst>
                    <p:cond delay="0"/>
                  </p:stCondLst>
                  <p:childTnLst>
                    <p:set>
                      <p:cBhvr>
                        <p:cTn dur="1" fill="hold">
                          <p:stCondLst>
                            <p:cond delay="0"/>
                          </p:stCondLst>
                        </p:cTn>
                        <p:tgtEl>
                          <p:spTgt spid="43"/>
                        </p:tgtEl>
                        <p:attrNameLst>
                          <p:attrName>style.visibility</p:attrName>
                        </p:attrNameLst>
                      </p:cBhvr>
                      <p:to>
                        <p:strVal val="visible"/>
                      </p:to>
                    </p:set>
                    <p:animEffect transition="in" filter="fade">
                      <p:cBhvr>
                        <p:cTn dur="500"/>
                        <p:tgtEl>
                          <p:spTgt spid="43"/>
                        </p:tgtEl>
                      </p:cBhvr>
                    </p:animEffect>
                  </p:childTnLst>
                </p:cTn>
              </p:par>
            </p:tnLst>
          </p:tmpl>
        </p:tmplLst>
      </p:bldP>
      <p:bldP spid="17" grpId="0" animBg="1"/>
    </p:bld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icture left text right">
    <p:spTree>
      <p:nvGrpSpPr>
        <p:cNvPr id="1" name=""/>
        <p:cNvGrpSpPr/>
        <p:nvPr/>
      </p:nvGrpSpPr>
      <p:grpSpPr>
        <a:xfrm>
          <a:off x="0" y="0"/>
          <a:ext cx="0" cy="0"/>
          <a:chOff x="0" y="0"/>
          <a:chExt cx="0" cy="0"/>
        </a:xfrm>
      </p:grpSpPr>
      <p:sp>
        <p:nvSpPr>
          <p:cNvPr id="23" name="Picture Placeholder 22"/>
          <p:cNvSpPr>
            <a:spLocks noGrp="1"/>
          </p:cNvSpPr>
          <p:nvPr>
            <p:ph type="pic" sz="quarter" idx="15"/>
          </p:nvPr>
        </p:nvSpPr>
        <p:spPr>
          <a:xfrm>
            <a:off x="1798638" y="2817814"/>
            <a:ext cx="6332712" cy="9145586"/>
          </a:xfrm>
          <a:prstGeom prst="rect">
            <a:avLst/>
          </a:prstGeom>
        </p:spPr>
        <p:txBody>
          <a:bodyPr>
            <a:normAutofit/>
          </a:bodyPr>
          <a:lstStyle>
            <a:lvl1pPr>
              <a:defRPr sz="3200"/>
            </a:lvl1pPr>
          </a:lstStyle>
          <a:p>
            <a:endParaRPr lang="en-US"/>
          </a:p>
        </p:txBody>
      </p:sp>
      <p:sp>
        <p:nvSpPr>
          <p:cNvPr id="2" name="Title 1"/>
          <p:cNvSpPr>
            <a:spLocks noGrp="1"/>
          </p:cNvSpPr>
          <p:nvPr>
            <p:ph type="title"/>
          </p:nvPr>
        </p:nvSpPr>
        <p:spPr/>
        <p:txBody>
          <a:bodyPr/>
          <a:lstStyle/>
          <a:p>
            <a:r>
              <a:rPr lang="en-US"/>
              <a:t>Click to edit Master title style</a:t>
            </a:r>
            <a:endParaRPr lang="en-AU"/>
          </a:p>
        </p:txBody>
      </p:sp>
      <p:sp>
        <p:nvSpPr>
          <p:cNvPr id="4" name="Text Placeholder 3"/>
          <p:cNvSpPr>
            <a:spLocks noGrp="1"/>
          </p:cNvSpPr>
          <p:nvPr>
            <p:ph type="body" sz="quarter" idx="16"/>
          </p:nvPr>
        </p:nvSpPr>
        <p:spPr>
          <a:xfrm>
            <a:off x="9312275" y="2817813"/>
            <a:ext cx="14108113" cy="9145587"/>
          </a:xfrm>
        </p:spPr>
        <p:txBody>
          <a:bodyPr/>
          <a:lstStyle/>
          <a:p>
            <a:pPr lvl="0"/>
            <a:r>
              <a:rPr lang="en-US"/>
              <a:t>Click to edit Master text styles</a:t>
            </a:r>
          </a:p>
          <a:p>
            <a:pPr lvl="1"/>
            <a:r>
              <a:rPr lang="en-US"/>
              <a:t>Second level</a:t>
            </a:r>
          </a:p>
          <a:p>
            <a:pPr lvl="2"/>
            <a:r>
              <a:rPr lang="en-US"/>
              <a:t>Third level</a:t>
            </a:r>
          </a:p>
        </p:txBody>
      </p:sp>
      <p:sp>
        <p:nvSpPr>
          <p:cNvPr id="6" name="Text Placeholder 5"/>
          <p:cNvSpPr>
            <a:spLocks noGrp="1"/>
          </p:cNvSpPr>
          <p:nvPr>
            <p:ph type="body" sz="quarter" idx="12" hasCustomPrompt="1"/>
          </p:nvPr>
        </p:nvSpPr>
        <p:spPr>
          <a:xfrm>
            <a:off x="1592263" y="1680565"/>
            <a:ext cx="19508787" cy="974725"/>
          </a:xfrm>
        </p:spPr>
        <p:txBody>
          <a:bodyPr>
            <a:normAutofit/>
          </a:bodyPr>
          <a:lstStyle>
            <a:lvl1pPr>
              <a:defRPr sz="3600"/>
            </a:lvl1pPr>
          </a:lstStyle>
          <a:p>
            <a:pPr lvl="0"/>
            <a:r>
              <a:rPr lang="en-AU"/>
              <a:t>Write your great subtitle here</a:t>
            </a:r>
          </a:p>
        </p:txBody>
      </p:sp>
      <p:sp>
        <p:nvSpPr>
          <p:cNvPr id="7" name="Rectangle 6">
            <a:extLst>
              <a:ext uri="{FF2B5EF4-FFF2-40B4-BE49-F238E27FC236}">
                <a16:creationId xmlns:a16="http://schemas.microsoft.com/office/drawing/2014/main" id="{0F7E5DDD-FD31-49EB-9065-E3115BD75218}"/>
              </a:ext>
            </a:extLst>
          </p:cNvPr>
          <p:cNvSpPr/>
          <p:nvPr userDrawn="1"/>
        </p:nvSpPr>
        <p:spPr>
          <a:xfrm>
            <a:off x="1830387" y="1410577"/>
            <a:ext cx="4273492" cy="113423"/>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993639179"/>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50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500"/>
                                        <p:tgtEl>
                                          <p:spTgt spid="6">
                                            <p:txEl>
                                              <p:pRg st="0" end="0"/>
                                            </p:txEl>
                                          </p:spTgt>
                                        </p:tgtEl>
                                      </p:cBhvr>
                                    </p:animEffect>
                                  </p:childTnLst>
                                </p:cTn>
                              </p:par>
                            </p:childTnLst>
                          </p:cTn>
                        </p:par>
                        <p:par>
                          <p:cTn id="12" fill="hold">
                            <p:stCondLst>
                              <p:cond delay="1500"/>
                            </p:stCondLst>
                            <p:childTnLst>
                              <p:par>
                                <p:cTn id="13" presetID="1" presetClass="entr" presetSubtype="0" fill="hold" grpId="0" nodeType="afterEffect" nodePh="1">
                                  <p:stCondLst>
                                    <p:cond delay="0"/>
                                  </p:stCondLst>
                                  <p:endCondLst>
                                    <p:cond evt="begin" delay="0">
                                      <p:tn val="13"/>
                                    </p:cond>
                                  </p:endCondLst>
                                  <p:childTnLst>
                                    <p:set>
                                      <p:cBhvr>
                                        <p:cTn id="14" dur="1" fill="hold">
                                          <p:stCondLst>
                                            <p:cond delay="0"/>
                                          </p:stCondLst>
                                        </p:cTn>
                                        <p:tgtEl>
                                          <p:spTgt spid="2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fade">
                                      <p:cBhvr>
                                        <p:cTn id="19" dur="500"/>
                                        <p:tgtEl>
                                          <p:spTgt spid="4">
                                            <p:txEl>
                                              <p:pRg st="0" end="0"/>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4">
                                            <p:txEl>
                                              <p:pRg st="1" end="1"/>
                                            </p:txEl>
                                          </p:spTgt>
                                        </p:tgtEl>
                                        <p:attrNameLst>
                                          <p:attrName>style.visibility</p:attrName>
                                        </p:attrNameLst>
                                      </p:cBhvr>
                                      <p:to>
                                        <p:strVal val="visible"/>
                                      </p:to>
                                    </p:set>
                                    <p:animEffect transition="in" filter="fade">
                                      <p:cBhvr>
                                        <p:cTn id="22" dur="500"/>
                                        <p:tgtEl>
                                          <p:spTgt spid="4">
                                            <p:txEl>
                                              <p:pRg st="1" end="1"/>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animEffect transition="in" filter="fade">
                                      <p:cBhvr>
                                        <p:cTn id="25"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4" grpId="0" build="p">
        <p:tmplLst>
          <p:tmpl lvl="1">
            <p:tnLst>
              <p:par>
                <p:cTn presetID="10" presetClass="entr" presetSubtype="0" fill="hold" nodeType="clickEffect">
                  <p:stCondLst>
                    <p:cond delay="0"/>
                  </p:stCondLst>
                  <p:childTnLst>
                    <p:set>
                      <p:cBhvr>
                        <p:cTn dur="1" fill="hold">
                          <p:stCondLst>
                            <p:cond delay="0"/>
                          </p:stCondLst>
                        </p:cTn>
                        <p:tgtEl>
                          <p:spTgt spid="4"/>
                        </p:tgtEl>
                        <p:attrNameLst>
                          <p:attrName>style.visibility</p:attrName>
                        </p:attrNameLst>
                      </p:cBhvr>
                      <p:to>
                        <p:strVal val="visible"/>
                      </p:to>
                    </p:set>
                    <p:animEffect transition="in" filter="fade">
                      <p:cBhvr>
                        <p:cTn dur="500"/>
                        <p:tgtEl>
                          <p:spTgt spid="4"/>
                        </p:tgtEl>
                      </p:cBhvr>
                    </p:animEffect>
                  </p:childTnLst>
                </p:cTn>
              </p:par>
            </p:tnLst>
          </p:tmpl>
          <p:tmpl lvl="2">
            <p:tnLst>
              <p:par>
                <p:cTn presetID="10" presetClass="entr" presetSubtype="0" fill="hold" nodeType="withEffect">
                  <p:stCondLst>
                    <p:cond delay="0"/>
                  </p:stCondLst>
                  <p:childTnLst>
                    <p:set>
                      <p:cBhvr>
                        <p:cTn dur="1" fill="hold">
                          <p:stCondLst>
                            <p:cond delay="0"/>
                          </p:stCondLst>
                        </p:cTn>
                        <p:tgtEl>
                          <p:spTgt spid="4"/>
                        </p:tgtEl>
                        <p:attrNameLst>
                          <p:attrName>style.visibility</p:attrName>
                        </p:attrNameLst>
                      </p:cBhvr>
                      <p:to>
                        <p:strVal val="visible"/>
                      </p:to>
                    </p:set>
                    <p:animEffect transition="in" filter="fade">
                      <p:cBhvr>
                        <p:cTn dur="500"/>
                        <p:tgtEl>
                          <p:spTgt spid="4"/>
                        </p:tgtEl>
                      </p:cBhvr>
                    </p:animEffect>
                  </p:childTnLst>
                </p:cTn>
              </p:par>
            </p:tnLst>
          </p:tmpl>
          <p:tmpl lvl="3">
            <p:tnLst>
              <p:par>
                <p:cTn presetID="10" presetClass="entr" presetSubtype="0" fill="hold" nodeType="withEffect">
                  <p:stCondLst>
                    <p:cond delay="0"/>
                  </p:stCondLst>
                  <p:childTnLst>
                    <p:set>
                      <p:cBhvr>
                        <p:cTn dur="1" fill="hold">
                          <p:stCondLst>
                            <p:cond delay="0"/>
                          </p:stCondLst>
                        </p:cTn>
                        <p:tgtEl>
                          <p:spTgt spid="4"/>
                        </p:tgtEl>
                        <p:attrNameLst>
                          <p:attrName>style.visibility</p:attrName>
                        </p:attrNameLst>
                      </p:cBhvr>
                      <p:to>
                        <p:strVal val="visible"/>
                      </p:to>
                    </p:set>
                    <p:animEffect transition="in" filter="fade">
                      <p:cBhvr>
                        <p:cTn dur="500"/>
                        <p:tgtEl>
                          <p:spTgt spid="4"/>
                        </p:tgtEl>
                      </p:cBhvr>
                    </p:animEffect>
                  </p:childTnLst>
                </p:cTn>
              </p:par>
            </p:tnLst>
          </p:tmpl>
        </p:tmplLst>
      </p:bldP>
      <p:bldP spid="6" grpId="0" build="p">
        <p:tmplLst>
          <p:tmpl lvl="1">
            <p:tnLst>
              <p:par>
                <p:cTn presetID="10" presetClass="entr" presetSubtype="0" fill="hold" nodeType="afterEffect">
                  <p:stCondLst>
                    <p:cond delay="0"/>
                  </p:stCondLst>
                  <p:childTnLst>
                    <p:set>
                      <p:cBhvr>
                        <p:cTn dur="1" fill="hold">
                          <p:stCondLst>
                            <p:cond delay="0"/>
                          </p:stCondLst>
                        </p:cTn>
                        <p:tgtEl>
                          <p:spTgt spid="6"/>
                        </p:tgtEl>
                        <p:attrNameLst>
                          <p:attrName>style.visibility</p:attrName>
                        </p:attrNameLst>
                      </p:cBhvr>
                      <p:to>
                        <p:strVal val="visible"/>
                      </p:to>
                    </p:set>
                    <p:animEffect transition="in" filter="fade">
                      <p:cBhvr>
                        <p:cTn dur="500"/>
                        <p:tgtEl>
                          <p:spTgt spid="6"/>
                        </p:tgtEl>
                      </p:cBhvr>
                    </p:animEffect>
                  </p:childTnLst>
                </p:cTn>
              </p:par>
            </p:tnLst>
          </p:tmpl>
        </p:tmplLst>
      </p:bldP>
      <p:bldP spid="7" grpId="0" animBg="1"/>
    </p:bld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Product benefits">
    <p:spTree>
      <p:nvGrpSpPr>
        <p:cNvPr id="1" name=""/>
        <p:cNvGrpSpPr/>
        <p:nvPr/>
      </p:nvGrpSpPr>
      <p:grpSpPr>
        <a:xfrm>
          <a:off x="0" y="0"/>
          <a:ext cx="0" cy="0"/>
          <a:chOff x="0" y="0"/>
          <a:chExt cx="0" cy="0"/>
        </a:xfrm>
      </p:grpSpPr>
      <p:sp>
        <p:nvSpPr>
          <p:cNvPr id="54" name="Picture Placeholder 22"/>
          <p:cNvSpPr>
            <a:spLocks noGrp="1"/>
          </p:cNvSpPr>
          <p:nvPr>
            <p:ph type="pic" sz="quarter" idx="15"/>
          </p:nvPr>
        </p:nvSpPr>
        <p:spPr>
          <a:xfrm>
            <a:off x="0" y="0"/>
            <a:ext cx="12193588" cy="13716000"/>
          </a:xfrm>
          <a:prstGeom prst="rect">
            <a:avLst/>
          </a:prstGeom>
        </p:spPr>
        <p:txBody>
          <a:bodyPr>
            <a:normAutofit/>
          </a:bodyPr>
          <a:lstStyle>
            <a:lvl1pPr>
              <a:defRPr sz="3200"/>
            </a:lvl1pPr>
          </a:lstStyle>
          <a:p>
            <a:endParaRPr lang="en-US"/>
          </a:p>
        </p:txBody>
      </p:sp>
      <p:sp>
        <p:nvSpPr>
          <p:cNvPr id="55" name="Rectangle 54"/>
          <p:cNvSpPr/>
          <p:nvPr userDrawn="1"/>
        </p:nvSpPr>
        <p:spPr>
          <a:xfrm>
            <a:off x="12875104" y="4347108"/>
            <a:ext cx="1463040" cy="1463040"/>
          </a:xfrm>
          <a:prstGeom prst="rect">
            <a:avLst/>
          </a:prstGeom>
          <a:solidFill>
            <a:schemeClr val="bg2">
              <a:lumMod val="90000"/>
            </a:schemeClr>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6" name="Rectangle 55"/>
          <p:cNvSpPr/>
          <p:nvPr userDrawn="1"/>
        </p:nvSpPr>
        <p:spPr>
          <a:xfrm>
            <a:off x="12875104" y="6572162"/>
            <a:ext cx="1463040" cy="146304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7" name="Rectangle 56"/>
          <p:cNvSpPr/>
          <p:nvPr userDrawn="1"/>
        </p:nvSpPr>
        <p:spPr>
          <a:xfrm>
            <a:off x="12875104" y="8766708"/>
            <a:ext cx="1463040" cy="146304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8" name="Rectangle 57"/>
          <p:cNvSpPr/>
          <p:nvPr userDrawn="1"/>
        </p:nvSpPr>
        <p:spPr>
          <a:xfrm>
            <a:off x="12875104" y="10991762"/>
            <a:ext cx="1463040" cy="1463040"/>
          </a:xfrm>
          <a:prstGeom prst="rect">
            <a:avLst/>
          </a:prstGeom>
          <a:solidFill>
            <a:schemeClr val="tx2">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9" name="Freeform 29"/>
          <p:cNvSpPr>
            <a:spLocks/>
          </p:cNvSpPr>
          <p:nvPr userDrawn="1"/>
        </p:nvSpPr>
        <p:spPr bwMode="auto">
          <a:xfrm>
            <a:off x="13319279" y="4847842"/>
            <a:ext cx="530705" cy="409519"/>
          </a:xfrm>
          <a:custGeom>
            <a:avLst/>
            <a:gdLst/>
            <a:ahLst/>
            <a:cxnLst>
              <a:cxn ang="0">
                <a:pos x="58" y="12"/>
              </a:cxn>
              <a:cxn ang="0">
                <a:pos x="30" y="39"/>
              </a:cxn>
              <a:cxn ang="0">
                <a:pos x="25" y="44"/>
              </a:cxn>
              <a:cxn ang="0">
                <a:pos x="23" y="45"/>
              </a:cxn>
              <a:cxn ang="0">
                <a:pos x="20" y="44"/>
              </a:cxn>
              <a:cxn ang="0">
                <a:pos x="15" y="39"/>
              </a:cxn>
              <a:cxn ang="0">
                <a:pos x="1" y="26"/>
              </a:cxn>
              <a:cxn ang="0">
                <a:pos x="0" y="23"/>
              </a:cxn>
              <a:cxn ang="0">
                <a:pos x="1" y="20"/>
              </a:cxn>
              <a:cxn ang="0">
                <a:pos x="6" y="15"/>
              </a:cxn>
              <a:cxn ang="0">
                <a:pos x="9" y="14"/>
              </a:cxn>
              <a:cxn ang="0">
                <a:pos x="11" y="15"/>
              </a:cxn>
              <a:cxn ang="0">
                <a:pos x="23" y="26"/>
              </a:cxn>
              <a:cxn ang="0">
                <a:pos x="47" y="1"/>
              </a:cxn>
              <a:cxn ang="0">
                <a:pos x="50" y="0"/>
              </a:cxn>
              <a:cxn ang="0">
                <a:pos x="53" y="1"/>
              </a:cxn>
              <a:cxn ang="0">
                <a:pos x="58" y="7"/>
              </a:cxn>
              <a:cxn ang="0">
                <a:pos x="59" y="9"/>
              </a:cxn>
              <a:cxn ang="0">
                <a:pos x="58" y="12"/>
              </a:cxn>
            </a:cxnLst>
            <a:rect l="0" t="0" r="r" b="b"/>
            <a:pathLst>
              <a:path w="59" h="45">
                <a:moveTo>
                  <a:pt x="58" y="12"/>
                </a:moveTo>
                <a:cubicBezTo>
                  <a:pt x="30" y="39"/>
                  <a:pt x="30" y="39"/>
                  <a:pt x="30" y="39"/>
                </a:cubicBezTo>
                <a:cubicBezTo>
                  <a:pt x="25" y="44"/>
                  <a:pt x="25" y="44"/>
                  <a:pt x="25" y="44"/>
                </a:cubicBezTo>
                <a:cubicBezTo>
                  <a:pt x="24" y="45"/>
                  <a:pt x="24" y="45"/>
                  <a:pt x="23" y="45"/>
                </a:cubicBezTo>
                <a:cubicBezTo>
                  <a:pt x="22" y="45"/>
                  <a:pt x="21" y="45"/>
                  <a:pt x="20" y="44"/>
                </a:cubicBezTo>
                <a:cubicBezTo>
                  <a:pt x="15" y="39"/>
                  <a:pt x="15" y="39"/>
                  <a:pt x="15" y="39"/>
                </a:cubicBezTo>
                <a:cubicBezTo>
                  <a:pt x="1" y="26"/>
                  <a:pt x="1" y="26"/>
                  <a:pt x="1" y="26"/>
                </a:cubicBezTo>
                <a:cubicBezTo>
                  <a:pt x="0" y="25"/>
                  <a:pt x="0" y="24"/>
                  <a:pt x="0" y="23"/>
                </a:cubicBezTo>
                <a:cubicBezTo>
                  <a:pt x="0" y="22"/>
                  <a:pt x="0" y="21"/>
                  <a:pt x="1" y="20"/>
                </a:cubicBezTo>
                <a:cubicBezTo>
                  <a:pt x="6" y="15"/>
                  <a:pt x="6" y="15"/>
                  <a:pt x="6" y="15"/>
                </a:cubicBezTo>
                <a:cubicBezTo>
                  <a:pt x="7" y="14"/>
                  <a:pt x="8" y="14"/>
                  <a:pt x="9" y="14"/>
                </a:cubicBezTo>
                <a:cubicBezTo>
                  <a:pt x="10" y="14"/>
                  <a:pt x="11" y="14"/>
                  <a:pt x="11" y="15"/>
                </a:cubicBezTo>
                <a:cubicBezTo>
                  <a:pt x="23" y="26"/>
                  <a:pt x="23" y="26"/>
                  <a:pt x="23" y="26"/>
                </a:cubicBezTo>
                <a:cubicBezTo>
                  <a:pt x="47" y="1"/>
                  <a:pt x="47" y="1"/>
                  <a:pt x="47" y="1"/>
                </a:cubicBezTo>
                <a:cubicBezTo>
                  <a:pt x="48" y="1"/>
                  <a:pt x="49" y="0"/>
                  <a:pt x="50" y="0"/>
                </a:cubicBezTo>
                <a:cubicBezTo>
                  <a:pt x="51" y="0"/>
                  <a:pt x="52" y="1"/>
                  <a:pt x="53" y="1"/>
                </a:cubicBezTo>
                <a:cubicBezTo>
                  <a:pt x="58" y="7"/>
                  <a:pt x="58" y="7"/>
                  <a:pt x="58" y="7"/>
                </a:cubicBezTo>
                <a:cubicBezTo>
                  <a:pt x="58" y="7"/>
                  <a:pt x="59" y="8"/>
                  <a:pt x="59" y="9"/>
                </a:cubicBezTo>
                <a:cubicBezTo>
                  <a:pt x="59" y="10"/>
                  <a:pt x="58" y="11"/>
                  <a:pt x="58" y="12"/>
                </a:cubicBez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0" name="Freeform 29"/>
          <p:cNvSpPr>
            <a:spLocks/>
          </p:cNvSpPr>
          <p:nvPr userDrawn="1"/>
        </p:nvSpPr>
        <p:spPr bwMode="auto">
          <a:xfrm>
            <a:off x="13319279" y="7106924"/>
            <a:ext cx="530705" cy="409519"/>
          </a:xfrm>
          <a:custGeom>
            <a:avLst/>
            <a:gdLst/>
            <a:ahLst/>
            <a:cxnLst>
              <a:cxn ang="0">
                <a:pos x="58" y="12"/>
              </a:cxn>
              <a:cxn ang="0">
                <a:pos x="30" y="39"/>
              </a:cxn>
              <a:cxn ang="0">
                <a:pos x="25" y="44"/>
              </a:cxn>
              <a:cxn ang="0">
                <a:pos x="23" y="45"/>
              </a:cxn>
              <a:cxn ang="0">
                <a:pos x="20" y="44"/>
              </a:cxn>
              <a:cxn ang="0">
                <a:pos x="15" y="39"/>
              </a:cxn>
              <a:cxn ang="0">
                <a:pos x="1" y="26"/>
              </a:cxn>
              <a:cxn ang="0">
                <a:pos x="0" y="23"/>
              </a:cxn>
              <a:cxn ang="0">
                <a:pos x="1" y="20"/>
              </a:cxn>
              <a:cxn ang="0">
                <a:pos x="6" y="15"/>
              </a:cxn>
              <a:cxn ang="0">
                <a:pos x="9" y="14"/>
              </a:cxn>
              <a:cxn ang="0">
                <a:pos x="11" y="15"/>
              </a:cxn>
              <a:cxn ang="0">
                <a:pos x="23" y="26"/>
              </a:cxn>
              <a:cxn ang="0">
                <a:pos x="47" y="1"/>
              </a:cxn>
              <a:cxn ang="0">
                <a:pos x="50" y="0"/>
              </a:cxn>
              <a:cxn ang="0">
                <a:pos x="53" y="1"/>
              </a:cxn>
              <a:cxn ang="0">
                <a:pos x="58" y="7"/>
              </a:cxn>
              <a:cxn ang="0">
                <a:pos x="59" y="9"/>
              </a:cxn>
              <a:cxn ang="0">
                <a:pos x="58" y="12"/>
              </a:cxn>
            </a:cxnLst>
            <a:rect l="0" t="0" r="r" b="b"/>
            <a:pathLst>
              <a:path w="59" h="45">
                <a:moveTo>
                  <a:pt x="58" y="12"/>
                </a:moveTo>
                <a:cubicBezTo>
                  <a:pt x="30" y="39"/>
                  <a:pt x="30" y="39"/>
                  <a:pt x="30" y="39"/>
                </a:cubicBezTo>
                <a:cubicBezTo>
                  <a:pt x="25" y="44"/>
                  <a:pt x="25" y="44"/>
                  <a:pt x="25" y="44"/>
                </a:cubicBezTo>
                <a:cubicBezTo>
                  <a:pt x="24" y="45"/>
                  <a:pt x="24" y="45"/>
                  <a:pt x="23" y="45"/>
                </a:cubicBezTo>
                <a:cubicBezTo>
                  <a:pt x="22" y="45"/>
                  <a:pt x="21" y="45"/>
                  <a:pt x="20" y="44"/>
                </a:cubicBezTo>
                <a:cubicBezTo>
                  <a:pt x="15" y="39"/>
                  <a:pt x="15" y="39"/>
                  <a:pt x="15" y="39"/>
                </a:cubicBezTo>
                <a:cubicBezTo>
                  <a:pt x="1" y="26"/>
                  <a:pt x="1" y="26"/>
                  <a:pt x="1" y="26"/>
                </a:cubicBezTo>
                <a:cubicBezTo>
                  <a:pt x="0" y="25"/>
                  <a:pt x="0" y="24"/>
                  <a:pt x="0" y="23"/>
                </a:cubicBezTo>
                <a:cubicBezTo>
                  <a:pt x="0" y="22"/>
                  <a:pt x="0" y="21"/>
                  <a:pt x="1" y="20"/>
                </a:cubicBezTo>
                <a:cubicBezTo>
                  <a:pt x="6" y="15"/>
                  <a:pt x="6" y="15"/>
                  <a:pt x="6" y="15"/>
                </a:cubicBezTo>
                <a:cubicBezTo>
                  <a:pt x="7" y="14"/>
                  <a:pt x="8" y="14"/>
                  <a:pt x="9" y="14"/>
                </a:cubicBezTo>
                <a:cubicBezTo>
                  <a:pt x="10" y="14"/>
                  <a:pt x="11" y="14"/>
                  <a:pt x="11" y="15"/>
                </a:cubicBezTo>
                <a:cubicBezTo>
                  <a:pt x="23" y="26"/>
                  <a:pt x="23" y="26"/>
                  <a:pt x="23" y="26"/>
                </a:cubicBezTo>
                <a:cubicBezTo>
                  <a:pt x="47" y="1"/>
                  <a:pt x="47" y="1"/>
                  <a:pt x="47" y="1"/>
                </a:cubicBezTo>
                <a:cubicBezTo>
                  <a:pt x="48" y="1"/>
                  <a:pt x="49" y="0"/>
                  <a:pt x="50" y="0"/>
                </a:cubicBezTo>
                <a:cubicBezTo>
                  <a:pt x="51" y="0"/>
                  <a:pt x="52" y="1"/>
                  <a:pt x="53" y="1"/>
                </a:cubicBezTo>
                <a:cubicBezTo>
                  <a:pt x="58" y="7"/>
                  <a:pt x="58" y="7"/>
                  <a:pt x="58" y="7"/>
                </a:cubicBezTo>
                <a:cubicBezTo>
                  <a:pt x="58" y="7"/>
                  <a:pt x="59" y="8"/>
                  <a:pt x="59" y="9"/>
                </a:cubicBezTo>
                <a:cubicBezTo>
                  <a:pt x="59" y="10"/>
                  <a:pt x="58" y="11"/>
                  <a:pt x="58" y="12"/>
                </a:cubicBez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1" name="Freeform 29"/>
          <p:cNvSpPr>
            <a:spLocks/>
          </p:cNvSpPr>
          <p:nvPr userDrawn="1"/>
        </p:nvSpPr>
        <p:spPr bwMode="auto">
          <a:xfrm>
            <a:off x="13319279" y="9265444"/>
            <a:ext cx="530705" cy="409519"/>
          </a:xfrm>
          <a:custGeom>
            <a:avLst/>
            <a:gdLst/>
            <a:ahLst/>
            <a:cxnLst>
              <a:cxn ang="0">
                <a:pos x="58" y="12"/>
              </a:cxn>
              <a:cxn ang="0">
                <a:pos x="30" y="39"/>
              </a:cxn>
              <a:cxn ang="0">
                <a:pos x="25" y="44"/>
              </a:cxn>
              <a:cxn ang="0">
                <a:pos x="23" y="45"/>
              </a:cxn>
              <a:cxn ang="0">
                <a:pos x="20" y="44"/>
              </a:cxn>
              <a:cxn ang="0">
                <a:pos x="15" y="39"/>
              </a:cxn>
              <a:cxn ang="0">
                <a:pos x="1" y="26"/>
              </a:cxn>
              <a:cxn ang="0">
                <a:pos x="0" y="23"/>
              </a:cxn>
              <a:cxn ang="0">
                <a:pos x="1" y="20"/>
              </a:cxn>
              <a:cxn ang="0">
                <a:pos x="6" y="15"/>
              </a:cxn>
              <a:cxn ang="0">
                <a:pos x="9" y="14"/>
              </a:cxn>
              <a:cxn ang="0">
                <a:pos x="11" y="15"/>
              </a:cxn>
              <a:cxn ang="0">
                <a:pos x="23" y="26"/>
              </a:cxn>
              <a:cxn ang="0">
                <a:pos x="47" y="1"/>
              </a:cxn>
              <a:cxn ang="0">
                <a:pos x="50" y="0"/>
              </a:cxn>
              <a:cxn ang="0">
                <a:pos x="53" y="1"/>
              </a:cxn>
              <a:cxn ang="0">
                <a:pos x="58" y="7"/>
              </a:cxn>
              <a:cxn ang="0">
                <a:pos x="59" y="9"/>
              </a:cxn>
              <a:cxn ang="0">
                <a:pos x="58" y="12"/>
              </a:cxn>
            </a:cxnLst>
            <a:rect l="0" t="0" r="r" b="b"/>
            <a:pathLst>
              <a:path w="59" h="45">
                <a:moveTo>
                  <a:pt x="58" y="12"/>
                </a:moveTo>
                <a:cubicBezTo>
                  <a:pt x="30" y="39"/>
                  <a:pt x="30" y="39"/>
                  <a:pt x="30" y="39"/>
                </a:cubicBezTo>
                <a:cubicBezTo>
                  <a:pt x="25" y="44"/>
                  <a:pt x="25" y="44"/>
                  <a:pt x="25" y="44"/>
                </a:cubicBezTo>
                <a:cubicBezTo>
                  <a:pt x="24" y="45"/>
                  <a:pt x="24" y="45"/>
                  <a:pt x="23" y="45"/>
                </a:cubicBezTo>
                <a:cubicBezTo>
                  <a:pt x="22" y="45"/>
                  <a:pt x="21" y="45"/>
                  <a:pt x="20" y="44"/>
                </a:cubicBezTo>
                <a:cubicBezTo>
                  <a:pt x="15" y="39"/>
                  <a:pt x="15" y="39"/>
                  <a:pt x="15" y="39"/>
                </a:cubicBezTo>
                <a:cubicBezTo>
                  <a:pt x="1" y="26"/>
                  <a:pt x="1" y="26"/>
                  <a:pt x="1" y="26"/>
                </a:cubicBezTo>
                <a:cubicBezTo>
                  <a:pt x="0" y="25"/>
                  <a:pt x="0" y="24"/>
                  <a:pt x="0" y="23"/>
                </a:cubicBezTo>
                <a:cubicBezTo>
                  <a:pt x="0" y="22"/>
                  <a:pt x="0" y="21"/>
                  <a:pt x="1" y="20"/>
                </a:cubicBezTo>
                <a:cubicBezTo>
                  <a:pt x="6" y="15"/>
                  <a:pt x="6" y="15"/>
                  <a:pt x="6" y="15"/>
                </a:cubicBezTo>
                <a:cubicBezTo>
                  <a:pt x="7" y="14"/>
                  <a:pt x="8" y="14"/>
                  <a:pt x="9" y="14"/>
                </a:cubicBezTo>
                <a:cubicBezTo>
                  <a:pt x="10" y="14"/>
                  <a:pt x="11" y="14"/>
                  <a:pt x="11" y="15"/>
                </a:cubicBezTo>
                <a:cubicBezTo>
                  <a:pt x="23" y="26"/>
                  <a:pt x="23" y="26"/>
                  <a:pt x="23" y="26"/>
                </a:cubicBezTo>
                <a:cubicBezTo>
                  <a:pt x="47" y="1"/>
                  <a:pt x="47" y="1"/>
                  <a:pt x="47" y="1"/>
                </a:cubicBezTo>
                <a:cubicBezTo>
                  <a:pt x="48" y="1"/>
                  <a:pt x="49" y="0"/>
                  <a:pt x="50" y="0"/>
                </a:cubicBezTo>
                <a:cubicBezTo>
                  <a:pt x="51" y="0"/>
                  <a:pt x="52" y="1"/>
                  <a:pt x="53" y="1"/>
                </a:cubicBezTo>
                <a:cubicBezTo>
                  <a:pt x="58" y="7"/>
                  <a:pt x="58" y="7"/>
                  <a:pt x="58" y="7"/>
                </a:cubicBezTo>
                <a:cubicBezTo>
                  <a:pt x="58" y="7"/>
                  <a:pt x="59" y="8"/>
                  <a:pt x="59" y="9"/>
                </a:cubicBezTo>
                <a:cubicBezTo>
                  <a:pt x="59" y="10"/>
                  <a:pt x="58" y="11"/>
                  <a:pt x="58" y="12"/>
                </a:cubicBez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2" name="Freeform 29"/>
          <p:cNvSpPr>
            <a:spLocks/>
          </p:cNvSpPr>
          <p:nvPr userDrawn="1"/>
        </p:nvSpPr>
        <p:spPr bwMode="auto">
          <a:xfrm>
            <a:off x="13319279" y="11501735"/>
            <a:ext cx="530705" cy="409519"/>
          </a:xfrm>
          <a:custGeom>
            <a:avLst/>
            <a:gdLst/>
            <a:ahLst/>
            <a:cxnLst>
              <a:cxn ang="0">
                <a:pos x="58" y="12"/>
              </a:cxn>
              <a:cxn ang="0">
                <a:pos x="30" y="39"/>
              </a:cxn>
              <a:cxn ang="0">
                <a:pos x="25" y="44"/>
              </a:cxn>
              <a:cxn ang="0">
                <a:pos x="23" y="45"/>
              </a:cxn>
              <a:cxn ang="0">
                <a:pos x="20" y="44"/>
              </a:cxn>
              <a:cxn ang="0">
                <a:pos x="15" y="39"/>
              </a:cxn>
              <a:cxn ang="0">
                <a:pos x="1" y="26"/>
              </a:cxn>
              <a:cxn ang="0">
                <a:pos x="0" y="23"/>
              </a:cxn>
              <a:cxn ang="0">
                <a:pos x="1" y="20"/>
              </a:cxn>
              <a:cxn ang="0">
                <a:pos x="6" y="15"/>
              </a:cxn>
              <a:cxn ang="0">
                <a:pos x="9" y="14"/>
              </a:cxn>
              <a:cxn ang="0">
                <a:pos x="11" y="15"/>
              </a:cxn>
              <a:cxn ang="0">
                <a:pos x="23" y="26"/>
              </a:cxn>
              <a:cxn ang="0">
                <a:pos x="47" y="1"/>
              </a:cxn>
              <a:cxn ang="0">
                <a:pos x="50" y="0"/>
              </a:cxn>
              <a:cxn ang="0">
                <a:pos x="53" y="1"/>
              </a:cxn>
              <a:cxn ang="0">
                <a:pos x="58" y="7"/>
              </a:cxn>
              <a:cxn ang="0">
                <a:pos x="59" y="9"/>
              </a:cxn>
              <a:cxn ang="0">
                <a:pos x="58" y="12"/>
              </a:cxn>
            </a:cxnLst>
            <a:rect l="0" t="0" r="r" b="b"/>
            <a:pathLst>
              <a:path w="59" h="45">
                <a:moveTo>
                  <a:pt x="58" y="12"/>
                </a:moveTo>
                <a:cubicBezTo>
                  <a:pt x="30" y="39"/>
                  <a:pt x="30" y="39"/>
                  <a:pt x="30" y="39"/>
                </a:cubicBezTo>
                <a:cubicBezTo>
                  <a:pt x="25" y="44"/>
                  <a:pt x="25" y="44"/>
                  <a:pt x="25" y="44"/>
                </a:cubicBezTo>
                <a:cubicBezTo>
                  <a:pt x="24" y="45"/>
                  <a:pt x="24" y="45"/>
                  <a:pt x="23" y="45"/>
                </a:cubicBezTo>
                <a:cubicBezTo>
                  <a:pt x="22" y="45"/>
                  <a:pt x="21" y="45"/>
                  <a:pt x="20" y="44"/>
                </a:cubicBezTo>
                <a:cubicBezTo>
                  <a:pt x="15" y="39"/>
                  <a:pt x="15" y="39"/>
                  <a:pt x="15" y="39"/>
                </a:cubicBezTo>
                <a:cubicBezTo>
                  <a:pt x="1" y="26"/>
                  <a:pt x="1" y="26"/>
                  <a:pt x="1" y="26"/>
                </a:cubicBezTo>
                <a:cubicBezTo>
                  <a:pt x="0" y="25"/>
                  <a:pt x="0" y="24"/>
                  <a:pt x="0" y="23"/>
                </a:cubicBezTo>
                <a:cubicBezTo>
                  <a:pt x="0" y="22"/>
                  <a:pt x="0" y="21"/>
                  <a:pt x="1" y="20"/>
                </a:cubicBezTo>
                <a:cubicBezTo>
                  <a:pt x="6" y="15"/>
                  <a:pt x="6" y="15"/>
                  <a:pt x="6" y="15"/>
                </a:cubicBezTo>
                <a:cubicBezTo>
                  <a:pt x="7" y="14"/>
                  <a:pt x="8" y="14"/>
                  <a:pt x="9" y="14"/>
                </a:cubicBezTo>
                <a:cubicBezTo>
                  <a:pt x="10" y="14"/>
                  <a:pt x="11" y="14"/>
                  <a:pt x="11" y="15"/>
                </a:cubicBezTo>
                <a:cubicBezTo>
                  <a:pt x="23" y="26"/>
                  <a:pt x="23" y="26"/>
                  <a:pt x="23" y="26"/>
                </a:cubicBezTo>
                <a:cubicBezTo>
                  <a:pt x="47" y="1"/>
                  <a:pt x="47" y="1"/>
                  <a:pt x="47" y="1"/>
                </a:cubicBezTo>
                <a:cubicBezTo>
                  <a:pt x="48" y="1"/>
                  <a:pt x="49" y="0"/>
                  <a:pt x="50" y="0"/>
                </a:cubicBezTo>
                <a:cubicBezTo>
                  <a:pt x="51" y="0"/>
                  <a:pt x="52" y="1"/>
                  <a:pt x="53" y="1"/>
                </a:cubicBezTo>
                <a:cubicBezTo>
                  <a:pt x="58" y="7"/>
                  <a:pt x="58" y="7"/>
                  <a:pt x="58" y="7"/>
                </a:cubicBezTo>
                <a:cubicBezTo>
                  <a:pt x="58" y="7"/>
                  <a:pt x="59" y="8"/>
                  <a:pt x="59" y="9"/>
                </a:cubicBezTo>
                <a:cubicBezTo>
                  <a:pt x="59" y="10"/>
                  <a:pt x="58" y="11"/>
                  <a:pt x="58" y="12"/>
                </a:cubicBez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3" name="Title 18"/>
          <p:cNvSpPr>
            <a:spLocks noGrp="1"/>
          </p:cNvSpPr>
          <p:nvPr>
            <p:ph type="title"/>
          </p:nvPr>
        </p:nvSpPr>
        <p:spPr>
          <a:xfrm>
            <a:off x="12812197" y="413059"/>
            <a:ext cx="8288081" cy="1659619"/>
          </a:xfrm>
        </p:spPr>
        <p:txBody>
          <a:bodyPr/>
          <a:lstStyle/>
          <a:p>
            <a:r>
              <a:rPr lang="en-US"/>
              <a:t>Click to edit Master title style</a:t>
            </a:r>
            <a:endParaRPr lang="en-AU"/>
          </a:p>
        </p:txBody>
      </p:sp>
      <p:sp>
        <p:nvSpPr>
          <p:cNvPr id="64" name="Text Placeholder 20"/>
          <p:cNvSpPr>
            <a:spLocks noGrp="1"/>
          </p:cNvSpPr>
          <p:nvPr>
            <p:ph type="body" sz="quarter" idx="16"/>
          </p:nvPr>
        </p:nvSpPr>
        <p:spPr>
          <a:xfrm>
            <a:off x="14611350" y="4346575"/>
            <a:ext cx="9088438" cy="1463675"/>
          </a:xfrm>
        </p:spPr>
        <p:txBody>
          <a:bodyPr>
            <a:normAutofit/>
          </a:bodyPr>
          <a:lstStyle>
            <a:lvl1pPr>
              <a:defRPr sz="3200" b="0"/>
            </a:lvl1pPr>
            <a:lvl5pPr>
              <a:defRPr/>
            </a:lvl5pPr>
          </a:lstStyle>
          <a:p>
            <a:pPr lvl="0"/>
            <a:r>
              <a:rPr lang="en-US"/>
              <a:t>Click to edit Master text styles</a:t>
            </a:r>
          </a:p>
        </p:txBody>
      </p:sp>
      <p:sp>
        <p:nvSpPr>
          <p:cNvPr id="65" name="Text Placeholder 20"/>
          <p:cNvSpPr>
            <a:spLocks noGrp="1"/>
          </p:cNvSpPr>
          <p:nvPr>
            <p:ph type="body" sz="quarter" idx="17"/>
          </p:nvPr>
        </p:nvSpPr>
        <p:spPr>
          <a:xfrm>
            <a:off x="14611350" y="6579845"/>
            <a:ext cx="9088438" cy="1463675"/>
          </a:xfrm>
        </p:spPr>
        <p:txBody>
          <a:bodyPr>
            <a:normAutofit/>
          </a:bodyPr>
          <a:lstStyle>
            <a:lvl1pPr>
              <a:defRPr sz="3200" b="0"/>
            </a:lvl1pPr>
            <a:lvl5pPr>
              <a:defRPr/>
            </a:lvl5pPr>
          </a:lstStyle>
          <a:p>
            <a:pPr lvl="0"/>
            <a:r>
              <a:rPr lang="en-US"/>
              <a:t>Click to edit Master text styles</a:t>
            </a:r>
          </a:p>
        </p:txBody>
      </p:sp>
      <p:sp>
        <p:nvSpPr>
          <p:cNvPr id="66" name="Text Placeholder 20"/>
          <p:cNvSpPr>
            <a:spLocks noGrp="1"/>
          </p:cNvSpPr>
          <p:nvPr>
            <p:ph type="body" sz="quarter" idx="18"/>
          </p:nvPr>
        </p:nvSpPr>
        <p:spPr>
          <a:xfrm>
            <a:off x="14611350" y="8766708"/>
            <a:ext cx="9088438" cy="1463675"/>
          </a:xfrm>
        </p:spPr>
        <p:txBody>
          <a:bodyPr>
            <a:normAutofit/>
          </a:bodyPr>
          <a:lstStyle>
            <a:lvl1pPr>
              <a:defRPr sz="3200" b="0"/>
            </a:lvl1pPr>
            <a:lvl5pPr>
              <a:defRPr/>
            </a:lvl5pPr>
          </a:lstStyle>
          <a:p>
            <a:pPr lvl="0"/>
            <a:r>
              <a:rPr lang="en-US"/>
              <a:t>Click to edit Master text styles</a:t>
            </a:r>
          </a:p>
        </p:txBody>
      </p:sp>
      <p:sp>
        <p:nvSpPr>
          <p:cNvPr id="67" name="Text Placeholder 20"/>
          <p:cNvSpPr>
            <a:spLocks noGrp="1"/>
          </p:cNvSpPr>
          <p:nvPr>
            <p:ph type="body" sz="quarter" idx="19"/>
          </p:nvPr>
        </p:nvSpPr>
        <p:spPr>
          <a:xfrm>
            <a:off x="14611350" y="10953571"/>
            <a:ext cx="9088438" cy="1463675"/>
          </a:xfrm>
        </p:spPr>
        <p:txBody>
          <a:bodyPr>
            <a:normAutofit/>
          </a:bodyPr>
          <a:lstStyle>
            <a:lvl1pPr>
              <a:defRPr sz="3200" b="0"/>
            </a:lvl1pPr>
            <a:lvl5pPr>
              <a:defRPr/>
            </a:lvl5pPr>
          </a:lstStyle>
          <a:p>
            <a:pPr lvl="0"/>
            <a:r>
              <a:rPr lang="en-US"/>
              <a:t>Click to edit Master text styles</a:t>
            </a:r>
          </a:p>
        </p:txBody>
      </p:sp>
      <p:sp>
        <p:nvSpPr>
          <p:cNvPr id="68" name="Text Placeholder 26"/>
          <p:cNvSpPr>
            <a:spLocks noGrp="1"/>
          </p:cNvSpPr>
          <p:nvPr>
            <p:ph type="body" sz="quarter" idx="20"/>
          </p:nvPr>
        </p:nvSpPr>
        <p:spPr>
          <a:xfrm>
            <a:off x="12812713" y="2519363"/>
            <a:ext cx="10887075" cy="1492250"/>
          </a:xfrm>
        </p:spPr>
        <p:txBody>
          <a:bodyPr/>
          <a:lstStyle/>
          <a:p>
            <a:pPr lvl="0"/>
            <a:r>
              <a:rPr lang="en-US"/>
              <a:t>Click to edit Master text styles</a:t>
            </a:r>
          </a:p>
        </p:txBody>
      </p:sp>
      <p:sp>
        <p:nvSpPr>
          <p:cNvPr id="17" name="Rectangle 16">
            <a:extLst>
              <a:ext uri="{FF2B5EF4-FFF2-40B4-BE49-F238E27FC236}">
                <a16:creationId xmlns:a16="http://schemas.microsoft.com/office/drawing/2014/main" id="{53879A79-676F-4CB1-B0ED-9B3F4480E3BA}"/>
              </a:ext>
            </a:extLst>
          </p:cNvPr>
          <p:cNvSpPr/>
          <p:nvPr userDrawn="1"/>
        </p:nvSpPr>
        <p:spPr>
          <a:xfrm>
            <a:off x="13031787" y="2362200"/>
            <a:ext cx="4273492" cy="113423"/>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1456605492"/>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nodePh="1">
                                  <p:stCondLst>
                                    <p:cond delay="0"/>
                                  </p:stCondLst>
                                  <p:endCondLst>
                                    <p:cond evt="begin" delay="0">
                                      <p:tn val="5"/>
                                    </p:cond>
                                  </p:endCondLst>
                                  <p:childTnLst>
                                    <p:set>
                                      <p:cBhvr>
                                        <p:cTn id="6" dur="1" fill="hold">
                                          <p:stCondLst>
                                            <p:cond delay="0"/>
                                          </p:stCondLst>
                                        </p:cTn>
                                        <p:tgtEl>
                                          <p:spTgt spid="54"/>
                                        </p:tgtEl>
                                        <p:attrNameLst>
                                          <p:attrName>style.visibility</p:attrName>
                                        </p:attrNameLst>
                                      </p:cBhvr>
                                      <p:to>
                                        <p:strVal val="visible"/>
                                      </p:to>
                                    </p:set>
                                    <p:animEffect transition="in" filter="fade">
                                      <p:cBhvr>
                                        <p:cTn id="7" dur="800"/>
                                        <p:tgtEl>
                                          <p:spTgt spid="54"/>
                                        </p:tgtEl>
                                      </p:cBhvr>
                                    </p:animEffect>
                                    <p:anim calcmode="lin" valueType="num">
                                      <p:cBhvr>
                                        <p:cTn id="8" dur="800" fill="hold"/>
                                        <p:tgtEl>
                                          <p:spTgt spid="54"/>
                                        </p:tgtEl>
                                        <p:attrNameLst>
                                          <p:attrName>ppt_x</p:attrName>
                                        </p:attrNameLst>
                                      </p:cBhvr>
                                      <p:tavLst>
                                        <p:tav tm="0">
                                          <p:val>
                                            <p:strVal val="#ppt_x"/>
                                          </p:val>
                                        </p:tav>
                                        <p:tav tm="100000">
                                          <p:val>
                                            <p:strVal val="#ppt_x"/>
                                          </p:val>
                                        </p:tav>
                                      </p:tavLst>
                                    </p:anim>
                                    <p:anim calcmode="lin" valueType="num">
                                      <p:cBhvr>
                                        <p:cTn id="9" dur="800" fill="hold"/>
                                        <p:tgtEl>
                                          <p:spTgt spid="54"/>
                                        </p:tgtEl>
                                        <p:attrNameLst>
                                          <p:attrName>ppt_y</p:attrName>
                                        </p:attrNameLst>
                                      </p:cBhvr>
                                      <p:tavLst>
                                        <p:tav tm="0">
                                          <p:val>
                                            <p:strVal val="#ppt_y+.1"/>
                                          </p:val>
                                        </p:tav>
                                        <p:tav tm="100000">
                                          <p:val>
                                            <p:strVal val="#ppt_y"/>
                                          </p:val>
                                        </p:tav>
                                      </p:tavLst>
                                    </p:anim>
                                  </p:childTnLst>
                                </p:cTn>
                              </p:par>
                              <p:par>
                                <p:cTn id="10" presetID="10" presetClass="entr" presetSubtype="0" fill="hold" grpId="0" nodeType="withEffect">
                                  <p:stCondLst>
                                    <p:cond delay="0"/>
                                  </p:stCondLst>
                                  <p:childTnLst>
                                    <p:set>
                                      <p:cBhvr>
                                        <p:cTn id="11" dur="1" fill="hold">
                                          <p:stCondLst>
                                            <p:cond delay="0"/>
                                          </p:stCondLst>
                                        </p:cTn>
                                        <p:tgtEl>
                                          <p:spTgt spid="63"/>
                                        </p:tgtEl>
                                        <p:attrNameLst>
                                          <p:attrName>style.visibility</p:attrName>
                                        </p:attrNameLst>
                                      </p:cBhvr>
                                      <p:to>
                                        <p:strVal val="visible"/>
                                      </p:to>
                                    </p:set>
                                    <p:animEffect transition="in" filter="fade">
                                      <p:cBhvr>
                                        <p:cTn id="12" dur="500"/>
                                        <p:tgtEl>
                                          <p:spTgt spid="63"/>
                                        </p:tgtEl>
                                      </p:cBhvr>
                                    </p:animEffect>
                                  </p:childTnLst>
                                </p:cTn>
                              </p:par>
                              <p:par>
                                <p:cTn id="13" presetID="22" presetClass="entr" presetSubtype="8" fill="hold" grpId="0" nodeType="withEffect">
                                  <p:stCondLst>
                                    <p:cond delay="500"/>
                                  </p:stCondLst>
                                  <p:childTnLst>
                                    <p:set>
                                      <p:cBhvr>
                                        <p:cTn id="14" dur="1" fill="hold">
                                          <p:stCondLst>
                                            <p:cond delay="0"/>
                                          </p:stCondLst>
                                        </p:cTn>
                                        <p:tgtEl>
                                          <p:spTgt spid="17"/>
                                        </p:tgtEl>
                                        <p:attrNameLst>
                                          <p:attrName>style.visibility</p:attrName>
                                        </p:attrNameLst>
                                      </p:cBhvr>
                                      <p:to>
                                        <p:strVal val="visible"/>
                                      </p:to>
                                    </p:set>
                                    <p:animEffect transition="in" filter="wipe(left)">
                                      <p:cBhvr>
                                        <p:cTn id="15" dur="500"/>
                                        <p:tgtEl>
                                          <p:spTgt spid="17"/>
                                        </p:tgtEl>
                                      </p:cBhvr>
                                    </p:animEffect>
                                  </p:childTnLst>
                                </p:cTn>
                              </p:par>
                            </p:childTnLst>
                          </p:cTn>
                        </p:par>
                        <p:par>
                          <p:cTn id="16" fill="hold">
                            <p:stCondLst>
                              <p:cond delay="1000"/>
                            </p:stCondLst>
                            <p:childTnLst>
                              <p:par>
                                <p:cTn id="17" presetID="10" presetClass="entr" presetSubtype="0" fill="hold" grpId="0" nodeType="afterEffect">
                                  <p:stCondLst>
                                    <p:cond delay="0"/>
                                  </p:stCondLst>
                                  <p:childTnLst>
                                    <p:set>
                                      <p:cBhvr>
                                        <p:cTn id="18" dur="1" fill="hold">
                                          <p:stCondLst>
                                            <p:cond delay="0"/>
                                          </p:stCondLst>
                                        </p:cTn>
                                        <p:tgtEl>
                                          <p:spTgt spid="55"/>
                                        </p:tgtEl>
                                        <p:attrNameLst>
                                          <p:attrName>style.visibility</p:attrName>
                                        </p:attrNameLst>
                                      </p:cBhvr>
                                      <p:to>
                                        <p:strVal val="visible"/>
                                      </p:to>
                                    </p:set>
                                    <p:animEffect transition="in" filter="fade">
                                      <p:cBhvr>
                                        <p:cTn id="19" dur="500"/>
                                        <p:tgtEl>
                                          <p:spTgt spid="55"/>
                                        </p:tgtEl>
                                      </p:cBhvr>
                                    </p:animEffect>
                                  </p:childTnLst>
                                </p:cTn>
                              </p:par>
                            </p:childTnLst>
                          </p:cTn>
                        </p:par>
                        <p:par>
                          <p:cTn id="20" fill="hold">
                            <p:stCondLst>
                              <p:cond delay="1500"/>
                            </p:stCondLst>
                            <p:childTnLst>
                              <p:par>
                                <p:cTn id="21" presetID="10" presetClass="entr" presetSubtype="0" fill="hold" grpId="0" nodeType="afterEffect">
                                  <p:stCondLst>
                                    <p:cond delay="0"/>
                                  </p:stCondLst>
                                  <p:childTnLst>
                                    <p:set>
                                      <p:cBhvr>
                                        <p:cTn id="22" dur="1" fill="hold">
                                          <p:stCondLst>
                                            <p:cond delay="0"/>
                                          </p:stCondLst>
                                        </p:cTn>
                                        <p:tgtEl>
                                          <p:spTgt spid="64">
                                            <p:txEl>
                                              <p:pRg st="0" end="0"/>
                                            </p:txEl>
                                          </p:spTgt>
                                        </p:tgtEl>
                                        <p:attrNameLst>
                                          <p:attrName>style.visibility</p:attrName>
                                        </p:attrNameLst>
                                      </p:cBhvr>
                                      <p:to>
                                        <p:strVal val="visible"/>
                                      </p:to>
                                    </p:set>
                                    <p:animEffect transition="in" filter="fade">
                                      <p:cBhvr>
                                        <p:cTn id="23" dur="500"/>
                                        <p:tgtEl>
                                          <p:spTgt spid="64">
                                            <p:txEl>
                                              <p:pRg st="0" end="0"/>
                                            </p:txEl>
                                          </p:spTgt>
                                        </p:tgtEl>
                                      </p:cBhvr>
                                    </p:animEffect>
                                  </p:childTnLst>
                                </p:cTn>
                              </p:par>
                            </p:childTnLst>
                          </p:cTn>
                        </p:par>
                        <p:par>
                          <p:cTn id="24" fill="hold">
                            <p:stCondLst>
                              <p:cond delay="2000"/>
                            </p:stCondLst>
                            <p:childTnLst>
                              <p:par>
                                <p:cTn id="25" presetID="10" presetClass="entr" presetSubtype="0" fill="hold" grpId="0" nodeType="afterEffect">
                                  <p:stCondLst>
                                    <p:cond delay="0"/>
                                  </p:stCondLst>
                                  <p:childTnLst>
                                    <p:set>
                                      <p:cBhvr>
                                        <p:cTn id="26" dur="1" fill="hold">
                                          <p:stCondLst>
                                            <p:cond delay="0"/>
                                          </p:stCondLst>
                                        </p:cTn>
                                        <p:tgtEl>
                                          <p:spTgt spid="65">
                                            <p:txEl>
                                              <p:pRg st="0" end="0"/>
                                            </p:txEl>
                                          </p:spTgt>
                                        </p:tgtEl>
                                        <p:attrNameLst>
                                          <p:attrName>style.visibility</p:attrName>
                                        </p:attrNameLst>
                                      </p:cBhvr>
                                      <p:to>
                                        <p:strVal val="visible"/>
                                      </p:to>
                                    </p:set>
                                    <p:animEffect transition="in" filter="fade">
                                      <p:cBhvr>
                                        <p:cTn id="27" dur="500"/>
                                        <p:tgtEl>
                                          <p:spTgt spid="65">
                                            <p:txEl>
                                              <p:pRg st="0" end="0"/>
                                            </p:txEl>
                                          </p:spTgt>
                                        </p:tgtEl>
                                      </p:cBhvr>
                                    </p:animEffect>
                                  </p:childTnLst>
                                </p:cTn>
                              </p:par>
                            </p:childTnLst>
                          </p:cTn>
                        </p:par>
                        <p:par>
                          <p:cTn id="28" fill="hold">
                            <p:stCondLst>
                              <p:cond delay="2500"/>
                            </p:stCondLst>
                            <p:childTnLst>
                              <p:par>
                                <p:cTn id="29" presetID="10" presetClass="entr" presetSubtype="0" fill="hold" grpId="0" nodeType="afterEffect">
                                  <p:stCondLst>
                                    <p:cond delay="0"/>
                                  </p:stCondLst>
                                  <p:childTnLst>
                                    <p:set>
                                      <p:cBhvr>
                                        <p:cTn id="30" dur="1" fill="hold">
                                          <p:stCondLst>
                                            <p:cond delay="0"/>
                                          </p:stCondLst>
                                        </p:cTn>
                                        <p:tgtEl>
                                          <p:spTgt spid="56"/>
                                        </p:tgtEl>
                                        <p:attrNameLst>
                                          <p:attrName>style.visibility</p:attrName>
                                        </p:attrNameLst>
                                      </p:cBhvr>
                                      <p:to>
                                        <p:strVal val="visible"/>
                                      </p:to>
                                    </p:set>
                                    <p:animEffect transition="in" filter="fade">
                                      <p:cBhvr>
                                        <p:cTn id="31" dur="500"/>
                                        <p:tgtEl>
                                          <p:spTgt spid="56"/>
                                        </p:tgtEl>
                                      </p:cBhvr>
                                    </p:animEffect>
                                  </p:childTnLst>
                                </p:cTn>
                              </p:par>
                            </p:childTnLst>
                          </p:cTn>
                        </p:par>
                        <p:par>
                          <p:cTn id="32" fill="hold">
                            <p:stCondLst>
                              <p:cond delay="3000"/>
                            </p:stCondLst>
                            <p:childTnLst>
                              <p:par>
                                <p:cTn id="33" presetID="10" presetClass="entr" presetSubtype="0" fill="hold" grpId="0" nodeType="afterEffect">
                                  <p:stCondLst>
                                    <p:cond delay="0"/>
                                  </p:stCondLst>
                                  <p:childTnLst>
                                    <p:set>
                                      <p:cBhvr>
                                        <p:cTn id="34" dur="1" fill="hold">
                                          <p:stCondLst>
                                            <p:cond delay="0"/>
                                          </p:stCondLst>
                                        </p:cTn>
                                        <p:tgtEl>
                                          <p:spTgt spid="57"/>
                                        </p:tgtEl>
                                        <p:attrNameLst>
                                          <p:attrName>style.visibility</p:attrName>
                                        </p:attrNameLst>
                                      </p:cBhvr>
                                      <p:to>
                                        <p:strVal val="visible"/>
                                      </p:to>
                                    </p:set>
                                    <p:animEffect transition="in" filter="fade">
                                      <p:cBhvr>
                                        <p:cTn id="35" dur="500"/>
                                        <p:tgtEl>
                                          <p:spTgt spid="57"/>
                                        </p:tgtEl>
                                      </p:cBhvr>
                                    </p:animEffect>
                                  </p:childTnLst>
                                </p:cTn>
                              </p:par>
                            </p:childTnLst>
                          </p:cTn>
                        </p:par>
                        <p:par>
                          <p:cTn id="36" fill="hold">
                            <p:stCondLst>
                              <p:cond delay="3500"/>
                            </p:stCondLst>
                            <p:childTnLst>
                              <p:par>
                                <p:cTn id="37" presetID="10" presetClass="entr" presetSubtype="0" fill="hold" grpId="0" nodeType="afterEffect">
                                  <p:stCondLst>
                                    <p:cond delay="0"/>
                                  </p:stCondLst>
                                  <p:childTnLst>
                                    <p:set>
                                      <p:cBhvr>
                                        <p:cTn id="38" dur="1" fill="hold">
                                          <p:stCondLst>
                                            <p:cond delay="0"/>
                                          </p:stCondLst>
                                        </p:cTn>
                                        <p:tgtEl>
                                          <p:spTgt spid="66">
                                            <p:txEl>
                                              <p:pRg st="0" end="0"/>
                                            </p:txEl>
                                          </p:spTgt>
                                        </p:tgtEl>
                                        <p:attrNameLst>
                                          <p:attrName>style.visibility</p:attrName>
                                        </p:attrNameLst>
                                      </p:cBhvr>
                                      <p:to>
                                        <p:strVal val="visible"/>
                                      </p:to>
                                    </p:set>
                                    <p:animEffect transition="in" filter="fade">
                                      <p:cBhvr>
                                        <p:cTn id="39" dur="500"/>
                                        <p:tgtEl>
                                          <p:spTgt spid="66">
                                            <p:txEl>
                                              <p:pRg st="0" end="0"/>
                                            </p:txEl>
                                          </p:spTgt>
                                        </p:tgtEl>
                                      </p:cBhvr>
                                    </p:animEffect>
                                  </p:childTnLst>
                                </p:cTn>
                              </p:par>
                            </p:childTnLst>
                          </p:cTn>
                        </p:par>
                        <p:par>
                          <p:cTn id="40" fill="hold">
                            <p:stCondLst>
                              <p:cond delay="4000"/>
                            </p:stCondLst>
                            <p:childTnLst>
                              <p:par>
                                <p:cTn id="41" presetID="10" presetClass="entr" presetSubtype="0" fill="hold" grpId="0" nodeType="afterEffect">
                                  <p:stCondLst>
                                    <p:cond delay="0"/>
                                  </p:stCondLst>
                                  <p:childTnLst>
                                    <p:set>
                                      <p:cBhvr>
                                        <p:cTn id="42" dur="1" fill="hold">
                                          <p:stCondLst>
                                            <p:cond delay="0"/>
                                          </p:stCondLst>
                                        </p:cTn>
                                        <p:tgtEl>
                                          <p:spTgt spid="67">
                                            <p:txEl>
                                              <p:pRg st="0" end="0"/>
                                            </p:txEl>
                                          </p:spTgt>
                                        </p:tgtEl>
                                        <p:attrNameLst>
                                          <p:attrName>style.visibility</p:attrName>
                                        </p:attrNameLst>
                                      </p:cBhvr>
                                      <p:to>
                                        <p:strVal val="visible"/>
                                      </p:to>
                                    </p:set>
                                    <p:animEffect transition="in" filter="fade">
                                      <p:cBhvr>
                                        <p:cTn id="43" dur="500"/>
                                        <p:tgtEl>
                                          <p:spTgt spid="67">
                                            <p:txEl>
                                              <p:pRg st="0" end="0"/>
                                            </p:txEl>
                                          </p:spTgt>
                                        </p:tgtEl>
                                      </p:cBhvr>
                                    </p:animEffect>
                                  </p:childTnLst>
                                </p:cTn>
                              </p:par>
                            </p:childTnLst>
                          </p:cTn>
                        </p:par>
                        <p:par>
                          <p:cTn id="44" fill="hold">
                            <p:stCondLst>
                              <p:cond delay="4500"/>
                            </p:stCondLst>
                            <p:childTnLst>
                              <p:par>
                                <p:cTn id="45" presetID="10" presetClass="entr" presetSubtype="0" fill="hold" grpId="0" nodeType="afterEffect">
                                  <p:stCondLst>
                                    <p:cond delay="0"/>
                                  </p:stCondLst>
                                  <p:childTnLst>
                                    <p:set>
                                      <p:cBhvr>
                                        <p:cTn id="46" dur="1" fill="hold">
                                          <p:stCondLst>
                                            <p:cond delay="0"/>
                                          </p:stCondLst>
                                        </p:cTn>
                                        <p:tgtEl>
                                          <p:spTgt spid="58"/>
                                        </p:tgtEl>
                                        <p:attrNameLst>
                                          <p:attrName>style.visibility</p:attrName>
                                        </p:attrNameLst>
                                      </p:cBhvr>
                                      <p:to>
                                        <p:strVal val="visible"/>
                                      </p:to>
                                    </p:set>
                                    <p:animEffect transition="in" filter="fade">
                                      <p:cBhvr>
                                        <p:cTn id="47" dur="5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p:bldP spid="55" grpId="0" animBg="1"/>
      <p:bldP spid="56" grpId="0" animBg="1"/>
      <p:bldP spid="57" grpId="0" animBg="1"/>
      <p:bldP spid="58" grpId="0" animBg="1"/>
      <p:bldP spid="63" grpId="0"/>
      <p:bldP spid="64" grpId="0" build="p">
        <p:tmplLst>
          <p:tmpl lvl="1">
            <p:tnLst>
              <p:par>
                <p:cTn presetID="10" presetClass="entr" presetSubtype="0" fill="hold" nodeType="afterEffect">
                  <p:stCondLst>
                    <p:cond delay="0"/>
                  </p:stCondLst>
                  <p:childTnLst>
                    <p:set>
                      <p:cBhvr>
                        <p:cTn dur="1" fill="hold">
                          <p:stCondLst>
                            <p:cond delay="0"/>
                          </p:stCondLst>
                        </p:cTn>
                        <p:tgtEl>
                          <p:spTgt spid="64"/>
                        </p:tgtEl>
                        <p:attrNameLst>
                          <p:attrName>style.visibility</p:attrName>
                        </p:attrNameLst>
                      </p:cBhvr>
                      <p:to>
                        <p:strVal val="visible"/>
                      </p:to>
                    </p:set>
                    <p:animEffect transition="in" filter="fade">
                      <p:cBhvr>
                        <p:cTn dur="500"/>
                        <p:tgtEl>
                          <p:spTgt spid="64"/>
                        </p:tgtEl>
                      </p:cBhvr>
                    </p:animEffect>
                  </p:childTnLst>
                </p:cTn>
              </p:par>
            </p:tnLst>
          </p:tmpl>
        </p:tmplLst>
      </p:bldP>
      <p:bldP spid="65" grpId="0" build="p">
        <p:tmplLst>
          <p:tmpl lvl="1">
            <p:tnLst>
              <p:par>
                <p:cTn presetID="10" presetClass="entr" presetSubtype="0" fill="hold" nodeType="afterEffect">
                  <p:stCondLst>
                    <p:cond delay="0"/>
                  </p:stCondLst>
                  <p:childTnLst>
                    <p:set>
                      <p:cBhvr>
                        <p:cTn dur="1" fill="hold">
                          <p:stCondLst>
                            <p:cond delay="0"/>
                          </p:stCondLst>
                        </p:cTn>
                        <p:tgtEl>
                          <p:spTgt spid="65"/>
                        </p:tgtEl>
                        <p:attrNameLst>
                          <p:attrName>style.visibility</p:attrName>
                        </p:attrNameLst>
                      </p:cBhvr>
                      <p:to>
                        <p:strVal val="visible"/>
                      </p:to>
                    </p:set>
                    <p:animEffect transition="in" filter="fade">
                      <p:cBhvr>
                        <p:cTn dur="500"/>
                        <p:tgtEl>
                          <p:spTgt spid="65"/>
                        </p:tgtEl>
                      </p:cBhvr>
                    </p:animEffect>
                  </p:childTnLst>
                </p:cTn>
              </p:par>
            </p:tnLst>
          </p:tmpl>
        </p:tmplLst>
      </p:bldP>
      <p:bldP spid="66" grpId="0" build="p">
        <p:tmplLst>
          <p:tmpl lvl="1">
            <p:tnLst>
              <p:par>
                <p:cTn presetID="10" presetClass="entr" presetSubtype="0" fill="hold" nodeType="afterEffect">
                  <p:stCondLst>
                    <p:cond delay="0"/>
                  </p:stCondLst>
                  <p:childTnLst>
                    <p:set>
                      <p:cBhvr>
                        <p:cTn dur="1" fill="hold">
                          <p:stCondLst>
                            <p:cond delay="0"/>
                          </p:stCondLst>
                        </p:cTn>
                        <p:tgtEl>
                          <p:spTgt spid="66"/>
                        </p:tgtEl>
                        <p:attrNameLst>
                          <p:attrName>style.visibility</p:attrName>
                        </p:attrNameLst>
                      </p:cBhvr>
                      <p:to>
                        <p:strVal val="visible"/>
                      </p:to>
                    </p:set>
                    <p:animEffect transition="in" filter="fade">
                      <p:cBhvr>
                        <p:cTn dur="500"/>
                        <p:tgtEl>
                          <p:spTgt spid="66"/>
                        </p:tgtEl>
                      </p:cBhvr>
                    </p:animEffect>
                  </p:childTnLst>
                </p:cTn>
              </p:par>
            </p:tnLst>
          </p:tmpl>
        </p:tmplLst>
      </p:bldP>
      <p:bldP spid="67" grpId="0" build="p">
        <p:tmplLst>
          <p:tmpl lvl="1">
            <p:tnLst>
              <p:par>
                <p:cTn presetID="10" presetClass="entr" presetSubtype="0" fill="hold" nodeType="afterEffect">
                  <p:stCondLst>
                    <p:cond delay="0"/>
                  </p:stCondLst>
                  <p:childTnLst>
                    <p:set>
                      <p:cBhvr>
                        <p:cTn dur="1" fill="hold">
                          <p:stCondLst>
                            <p:cond delay="0"/>
                          </p:stCondLst>
                        </p:cTn>
                        <p:tgtEl>
                          <p:spTgt spid="67"/>
                        </p:tgtEl>
                        <p:attrNameLst>
                          <p:attrName>style.visibility</p:attrName>
                        </p:attrNameLst>
                      </p:cBhvr>
                      <p:to>
                        <p:strVal val="visible"/>
                      </p:to>
                    </p:set>
                    <p:animEffect transition="in" filter="fade">
                      <p:cBhvr>
                        <p:cTn dur="500"/>
                        <p:tgtEl>
                          <p:spTgt spid="67"/>
                        </p:tgtEl>
                      </p:cBhvr>
                    </p:animEffect>
                  </p:childTnLst>
                </p:cTn>
              </p:par>
            </p:tnLst>
          </p:tmpl>
        </p:tmplLst>
      </p:bldP>
      <p:bldP spid="17" grpId="0" animBg="1"/>
    </p:bld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Full screen media/video">
    <p:spTree>
      <p:nvGrpSpPr>
        <p:cNvPr id="1" name=""/>
        <p:cNvGrpSpPr/>
        <p:nvPr/>
      </p:nvGrpSpPr>
      <p:grpSpPr>
        <a:xfrm>
          <a:off x="0" y="0"/>
          <a:ext cx="0" cy="0"/>
          <a:chOff x="0" y="0"/>
          <a:chExt cx="0" cy="0"/>
        </a:xfrm>
      </p:grpSpPr>
      <p:sp>
        <p:nvSpPr>
          <p:cNvPr id="3" name="Media Placeholder 2">
            <a:extLst>
              <a:ext uri="{FF2B5EF4-FFF2-40B4-BE49-F238E27FC236}">
                <a16:creationId xmlns:a16="http://schemas.microsoft.com/office/drawing/2014/main" id="{99624E8C-81E7-4CCC-B01E-3AF150D93B0B}"/>
              </a:ext>
            </a:extLst>
          </p:cNvPr>
          <p:cNvSpPr>
            <a:spLocks noGrp="1"/>
          </p:cNvSpPr>
          <p:nvPr>
            <p:ph type="media" sz="quarter" idx="10"/>
          </p:nvPr>
        </p:nvSpPr>
        <p:spPr>
          <a:xfrm>
            <a:off x="0" y="0"/>
            <a:ext cx="24387175" cy="13716000"/>
          </a:xfrm>
        </p:spPr>
        <p:txBody>
          <a:bodyPr/>
          <a:lstStyle/>
          <a:p>
            <a:endParaRPr lang="en-AU"/>
          </a:p>
        </p:txBody>
      </p:sp>
    </p:spTree>
    <p:extLst>
      <p:ext uri="{BB962C8B-B14F-4D97-AF65-F5344CB8AC3E}">
        <p14:creationId xmlns:p14="http://schemas.microsoft.com/office/powerpoint/2010/main" val="2332675807"/>
      </p:ext>
    </p:extLst>
  </p:cSld>
  <p:clrMapOvr>
    <a:masterClrMapping/>
  </p:clrMapOvr>
  <p:transition spd="slow">
    <p:push dir="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3_Product benefits">
    <p:spTree>
      <p:nvGrpSpPr>
        <p:cNvPr id="1" name=""/>
        <p:cNvGrpSpPr/>
        <p:nvPr/>
      </p:nvGrpSpPr>
      <p:grpSpPr>
        <a:xfrm>
          <a:off x="0" y="0"/>
          <a:ext cx="0" cy="0"/>
          <a:chOff x="0" y="0"/>
          <a:chExt cx="0" cy="0"/>
        </a:xfrm>
      </p:grpSpPr>
      <p:sp>
        <p:nvSpPr>
          <p:cNvPr id="54" name="Picture Placeholder 22"/>
          <p:cNvSpPr>
            <a:spLocks noGrp="1"/>
          </p:cNvSpPr>
          <p:nvPr>
            <p:ph type="pic" sz="quarter" idx="15"/>
          </p:nvPr>
        </p:nvSpPr>
        <p:spPr>
          <a:xfrm>
            <a:off x="-304801" y="15240"/>
            <a:ext cx="19051588" cy="13716000"/>
          </a:xfrm>
          <a:prstGeom prst="rect">
            <a:avLst/>
          </a:prstGeom>
        </p:spPr>
        <p:txBody>
          <a:bodyPr>
            <a:normAutofit/>
          </a:bodyPr>
          <a:lstStyle>
            <a:lvl1pPr>
              <a:defRPr sz="3200"/>
            </a:lvl1pPr>
          </a:lstStyle>
          <a:p>
            <a:endParaRPr lang="en-US"/>
          </a:p>
        </p:txBody>
      </p:sp>
    </p:spTree>
    <p:extLst>
      <p:ext uri="{BB962C8B-B14F-4D97-AF65-F5344CB8AC3E}">
        <p14:creationId xmlns:p14="http://schemas.microsoft.com/office/powerpoint/2010/main" val="227438772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nodePh="1">
                                  <p:stCondLst>
                                    <p:cond delay="0"/>
                                  </p:stCondLst>
                                  <p:endCondLst>
                                    <p:cond evt="begin" delay="0">
                                      <p:tn val="5"/>
                                    </p:cond>
                                  </p:endCondLst>
                                  <p:childTnLst>
                                    <p:set>
                                      <p:cBhvr>
                                        <p:cTn id="6" dur="1" fill="hold">
                                          <p:stCondLst>
                                            <p:cond delay="0"/>
                                          </p:stCondLst>
                                        </p:cTn>
                                        <p:tgtEl>
                                          <p:spTgt spid="54"/>
                                        </p:tgtEl>
                                        <p:attrNameLst>
                                          <p:attrName>style.visibility</p:attrName>
                                        </p:attrNameLst>
                                      </p:cBhvr>
                                      <p:to>
                                        <p:strVal val="visible"/>
                                      </p:to>
                                    </p:set>
                                    <p:anim calcmode="lin" valueType="num">
                                      <p:cBhvr additive="base">
                                        <p:cTn id="7" dur="500" fill="hold"/>
                                        <p:tgtEl>
                                          <p:spTgt spid="54"/>
                                        </p:tgtEl>
                                        <p:attrNameLst>
                                          <p:attrName>ppt_x</p:attrName>
                                        </p:attrNameLst>
                                      </p:cBhvr>
                                      <p:tavLst>
                                        <p:tav tm="0">
                                          <p:val>
                                            <p:strVal val="1+#ppt_w/2"/>
                                          </p:val>
                                        </p:tav>
                                        <p:tav tm="100000">
                                          <p:val>
                                            <p:strVal val="#ppt_x"/>
                                          </p:val>
                                        </p:tav>
                                      </p:tavLst>
                                    </p:anim>
                                    <p:anim calcmode="lin" valueType="num">
                                      <p:cBhvr additive="base">
                                        <p:cTn id="8" dur="500" fill="hold"/>
                                        <p:tgtEl>
                                          <p:spTgt spid="5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p:bld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5 benefit layout">
    <p:spTree>
      <p:nvGrpSpPr>
        <p:cNvPr id="1" name=""/>
        <p:cNvGrpSpPr/>
        <p:nvPr/>
      </p:nvGrpSpPr>
      <p:grpSpPr>
        <a:xfrm>
          <a:off x="0" y="0"/>
          <a:ext cx="0" cy="0"/>
          <a:chOff x="0" y="0"/>
          <a:chExt cx="0" cy="0"/>
        </a:xfrm>
      </p:grpSpPr>
      <p:sp>
        <p:nvSpPr>
          <p:cNvPr id="14" name="Picture Placeholder 13"/>
          <p:cNvSpPr>
            <a:spLocks noGrp="1"/>
          </p:cNvSpPr>
          <p:nvPr>
            <p:ph type="pic" sz="quarter" idx="41" hasCustomPrompt="1"/>
          </p:nvPr>
        </p:nvSpPr>
        <p:spPr>
          <a:xfrm>
            <a:off x="2319338" y="2997200"/>
            <a:ext cx="9274175" cy="9321800"/>
          </a:xfrm>
        </p:spPr>
        <p:txBody>
          <a:bodyPr/>
          <a:lstStyle>
            <a:lvl1pPr>
              <a:defRPr sz="2400"/>
            </a:lvl1pPr>
          </a:lstStyle>
          <a:p>
            <a:r>
              <a:rPr lang="en-AU"/>
              <a:t>Large picture</a:t>
            </a:r>
          </a:p>
        </p:txBody>
      </p:sp>
      <p:sp>
        <p:nvSpPr>
          <p:cNvPr id="2" name="Title 1"/>
          <p:cNvSpPr>
            <a:spLocks noGrp="1"/>
          </p:cNvSpPr>
          <p:nvPr>
            <p:ph type="title"/>
          </p:nvPr>
        </p:nvSpPr>
        <p:spPr/>
        <p:txBody>
          <a:bodyPr/>
          <a:lstStyle/>
          <a:p>
            <a:r>
              <a:rPr lang="en-US"/>
              <a:t>Click to edit Master title style</a:t>
            </a:r>
            <a:endParaRPr lang="en-AU"/>
          </a:p>
        </p:txBody>
      </p:sp>
      <p:sp>
        <p:nvSpPr>
          <p:cNvPr id="21" name="Round Same Side Corner Rectangle 20"/>
          <p:cNvSpPr/>
          <p:nvPr userDrawn="1"/>
        </p:nvSpPr>
        <p:spPr>
          <a:xfrm rot="10800000" flipH="1">
            <a:off x="13846340" y="3359423"/>
            <a:ext cx="109697" cy="1325064"/>
          </a:xfrm>
          <a:prstGeom prst="round2SameRect">
            <a:avLst>
              <a:gd name="adj1" fmla="val 50000"/>
              <a:gd name="adj2"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219419" tIns="109710" rIns="219419" bIns="109710" rtlCol="0" anchor="ctr"/>
          <a:lstStyle/>
          <a:p>
            <a:endParaRPr lang="bg-BG">
              <a:latin typeface="Century Gothic" panose="020B0502020202020204" pitchFamily="34" charset="0"/>
              <a:cs typeface="Open Sans"/>
            </a:endParaRPr>
          </a:p>
        </p:txBody>
      </p:sp>
      <p:sp>
        <p:nvSpPr>
          <p:cNvPr id="22" name="TextBox 21"/>
          <p:cNvSpPr txBox="1"/>
          <p:nvPr userDrawn="1"/>
        </p:nvSpPr>
        <p:spPr>
          <a:xfrm>
            <a:off x="12582560" y="2997201"/>
            <a:ext cx="1150315" cy="1800503"/>
          </a:xfrm>
          <a:prstGeom prst="rect">
            <a:avLst/>
          </a:prstGeom>
          <a:noFill/>
        </p:spPr>
        <p:txBody>
          <a:bodyPr wrap="none" lIns="182889" tIns="91445" rIns="182889" bIns="91445" rtlCol="0">
            <a:spAutoFit/>
          </a:bodyPr>
          <a:lstStyle/>
          <a:p>
            <a:r>
              <a:rPr lang="id-ID" sz="10500" b="1">
                <a:latin typeface="Century Gothic" panose="020B0502020202020204" pitchFamily="34" charset="0"/>
                <a:cs typeface="Open Sans"/>
              </a:rPr>
              <a:t>1</a:t>
            </a:r>
          </a:p>
        </p:txBody>
      </p:sp>
      <p:sp>
        <p:nvSpPr>
          <p:cNvPr id="23" name="Round Same Side Corner Rectangle 22"/>
          <p:cNvSpPr/>
          <p:nvPr userDrawn="1"/>
        </p:nvSpPr>
        <p:spPr>
          <a:xfrm rot="10800000" flipH="1">
            <a:off x="13843375" y="5089313"/>
            <a:ext cx="109697" cy="1325064"/>
          </a:xfrm>
          <a:prstGeom prst="round2SameRect">
            <a:avLst>
              <a:gd name="adj1" fmla="val 50000"/>
              <a:gd name="adj2"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219419" tIns="109710" rIns="219419" bIns="109710" rtlCol="0" anchor="ctr"/>
          <a:lstStyle/>
          <a:p>
            <a:endParaRPr lang="bg-BG">
              <a:latin typeface="Century Gothic" panose="020B0502020202020204" pitchFamily="34" charset="0"/>
              <a:cs typeface="Open Sans"/>
            </a:endParaRPr>
          </a:p>
        </p:txBody>
      </p:sp>
      <p:sp>
        <p:nvSpPr>
          <p:cNvPr id="24" name="Round Same Side Corner Rectangle 23"/>
          <p:cNvSpPr/>
          <p:nvPr userDrawn="1"/>
        </p:nvSpPr>
        <p:spPr>
          <a:xfrm rot="10800000" flipH="1">
            <a:off x="13843375" y="6843228"/>
            <a:ext cx="109697" cy="1325064"/>
          </a:xfrm>
          <a:prstGeom prst="round2SameRect">
            <a:avLst>
              <a:gd name="adj1" fmla="val 50000"/>
              <a:gd name="adj2" fmla="val 5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219419" tIns="109710" rIns="219419" bIns="109710" rtlCol="0" anchor="ctr"/>
          <a:lstStyle/>
          <a:p>
            <a:endParaRPr lang="bg-BG">
              <a:latin typeface="Century Gothic" panose="020B0502020202020204" pitchFamily="34" charset="0"/>
              <a:cs typeface="Open Sans"/>
            </a:endParaRPr>
          </a:p>
        </p:txBody>
      </p:sp>
      <p:sp>
        <p:nvSpPr>
          <p:cNvPr id="25" name="Round Same Side Corner Rectangle 24"/>
          <p:cNvSpPr/>
          <p:nvPr userDrawn="1"/>
        </p:nvSpPr>
        <p:spPr>
          <a:xfrm rot="10800000" flipH="1">
            <a:off x="13848481" y="8696422"/>
            <a:ext cx="109697" cy="1325064"/>
          </a:xfrm>
          <a:prstGeom prst="round2SameRect">
            <a:avLst>
              <a:gd name="adj1" fmla="val 50000"/>
              <a:gd name="adj2" fmla="val 5000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219419" tIns="109710" rIns="219419" bIns="109710" rtlCol="0" anchor="ctr"/>
          <a:lstStyle/>
          <a:p>
            <a:endParaRPr lang="bg-BG">
              <a:latin typeface="Century Gothic" panose="020B0502020202020204" pitchFamily="34" charset="0"/>
              <a:cs typeface="Open Sans"/>
            </a:endParaRPr>
          </a:p>
        </p:txBody>
      </p:sp>
      <p:sp>
        <p:nvSpPr>
          <p:cNvPr id="26" name="Round Same Side Corner Rectangle 25"/>
          <p:cNvSpPr/>
          <p:nvPr userDrawn="1"/>
        </p:nvSpPr>
        <p:spPr>
          <a:xfrm rot="10800000" flipH="1">
            <a:off x="13845516" y="10493152"/>
            <a:ext cx="109697" cy="1325064"/>
          </a:xfrm>
          <a:prstGeom prst="round2SameRect">
            <a:avLst>
              <a:gd name="adj1" fmla="val 50000"/>
              <a:gd name="adj2" fmla="val 50000"/>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219419" tIns="109710" rIns="219419" bIns="109710" rtlCol="0" anchor="ctr"/>
          <a:lstStyle/>
          <a:p>
            <a:endParaRPr lang="bg-BG">
              <a:latin typeface="Century Gothic" panose="020B0502020202020204" pitchFamily="34" charset="0"/>
              <a:cs typeface="Open Sans"/>
            </a:endParaRPr>
          </a:p>
        </p:txBody>
      </p:sp>
      <p:sp>
        <p:nvSpPr>
          <p:cNvPr id="27" name="TextBox 26"/>
          <p:cNvSpPr txBox="1"/>
          <p:nvPr userDrawn="1"/>
        </p:nvSpPr>
        <p:spPr>
          <a:xfrm>
            <a:off x="12560280" y="4756951"/>
            <a:ext cx="1150315" cy="1800503"/>
          </a:xfrm>
          <a:prstGeom prst="rect">
            <a:avLst/>
          </a:prstGeom>
          <a:noFill/>
        </p:spPr>
        <p:txBody>
          <a:bodyPr wrap="none" lIns="182889" tIns="91445" rIns="182889" bIns="91445" rtlCol="0">
            <a:spAutoFit/>
          </a:bodyPr>
          <a:lstStyle/>
          <a:p>
            <a:r>
              <a:rPr lang="id-ID" sz="10500" b="1">
                <a:latin typeface="Century Gothic" panose="020B0502020202020204" pitchFamily="34" charset="0"/>
                <a:cs typeface="Open Sans"/>
              </a:rPr>
              <a:t>2</a:t>
            </a:r>
          </a:p>
        </p:txBody>
      </p:sp>
      <p:sp>
        <p:nvSpPr>
          <p:cNvPr id="28" name="TextBox 27"/>
          <p:cNvSpPr txBox="1"/>
          <p:nvPr userDrawn="1"/>
        </p:nvSpPr>
        <p:spPr>
          <a:xfrm>
            <a:off x="12553174" y="6468792"/>
            <a:ext cx="1150315" cy="1800503"/>
          </a:xfrm>
          <a:prstGeom prst="rect">
            <a:avLst/>
          </a:prstGeom>
          <a:noFill/>
        </p:spPr>
        <p:txBody>
          <a:bodyPr wrap="none" lIns="182889" tIns="91445" rIns="182889" bIns="91445" rtlCol="0">
            <a:spAutoFit/>
          </a:bodyPr>
          <a:lstStyle/>
          <a:p>
            <a:r>
              <a:rPr lang="id-ID" sz="10500" b="1">
                <a:latin typeface="Century Gothic" panose="020B0502020202020204" pitchFamily="34" charset="0"/>
                <a:cs typeface="Open Sans"/>
              </a:rPr>
              <a:t>3</a:t>
            </a:r>
          </a:p>
        </p:txBody>
      </p:sp>
      <p:sp>
        <p:nvSpPr>
          <p:cNvPr id="29" name="TextBox 28"/>
          <p:cNvSpPr txBox="1"/>
          <p:nvPr userDrawn="1"/>
        </p:nvSpPr>
        <p:spPr>
          <a:xfrm>
            <a:off x="12575454" y="8362222"/>
            <a:ext cx="1150315" cy="1800503"/>
          </a:xfrm>
          <a:prstGeom prst="rect">
            <a:avLst/>
          </a:prstGeom>
          <a:noFill/>
        </p:spPr>
        <p:txBody>
          <a:bodyPr wrap="none" lIns="182889" tIns="91445" rIns="182889" bIns="91445" rtlCol="0">
            <a:spAutoFit/>
          </a:bodyPr>
          <a:lstStyle/>
          <a:p>
            <a:r>
              <a:rPr lang="id-ID" sz="10500" b="1">
                <a:latin typeface="Century Gothic" panose="020B0502020202020204" pitchFamily="34" charset="0"/>
                <a:cs typeface="Open Sans"/>
              </a:rPr>
              <a:t>4</a:t>
            </a:r>
          </a:p>
        </p:txBody>
      </p:sp>
      <p:sp>
        <p:nvSpPr>
          <p:cNvPr id="30" name="TextBox 29"/>
          <p:cNvSpPr txBox="1"/>
          <p:nvPr userDrawn="1"/>
        </p:nvSpPr>
        <p:spPr>
          <a:xfrm>
            <a:off x="12575454" y="10137585"/>
            <a:ext cx="1150315" cy="1800503"/>
          </a:xfrm>
          <a:prstGeom prst="rect">
            <a:avLst/>
          </a:prstGeom>
          <a:noFill/>
        </p:spPr>
        <p:txBody>
          <a:bodyPr wrap="none" lIns="182889" tIns="91445" rIns="182889" bIns="91445" rtlCol="0">
            <a:spAutoFit/>
          </a:bodyPr>
          <a:lstStyle/>
          <a:p>
            <a:r>
              <a:rPr lang="id-ID" sz="10500" b="1">
                <a:latin typeface="Century Gothic" panose="020B0502020202020204" pitchFamily="34" charset="0"/>
                <a:cs typeface="Open Sans"/>
              </a:rPr>
              <a:t>5</a:t>
            </a:r>
          </a:p>
        </p:txBody>
      </p:sp>
      <p:sp>
        <p:nvSpPr>
          <p:cNvPr id="6" name="Text Placeholder 5"/>
          <p:cNvSpPr>
            <a:spLocks noGrp="1"/>
          </p:cNvSpPr>
          <p:nvPr>
            <p:ph type="body" sz="quarter" idx="36"/>
          </p:nvPr>
        </p:nvSpPr>
        <p:spPr>
          <a:xfrm>
            <a:off x="14276388" y="3359150"/>
            <a:ext cx="9106126" cy="1438275"/>
          </a:xfrm>
        </p:spPr>
        <p:txBody>
          <a:bodyPr>
            <a:normAutofit/>
          </a:bodyPr>
          <a:lstStyle>
            <a:lvl1pPr>
              <a:defRPr sz="2800"/>
            </a:lvl1pPr>
          </a:lstStyle>
          <a:p>
            <a:pPr lvl="0"/>
            <a:r>
              <a:rPr lang="en-US"/>
              <a:t>Click to edit Master text styles</a:t>
            </a:r>
          </a:p>
        </p:txBody>
      </p:sp>
      <p:sp>
        <p:nvSpPr>
          <p:cNvPr id="36" name="Text Placeholder 5"/>
          <p:cNvSpPr>
            <a:spLocks noGrp="1"/>
          </p:cNvSpPr>
          <p:nvPr>
            <p:ph type="body" sz="quarter" idx="37"/>
          </p:nvPr>
        </p:nvSpPr>
        <p:spPr>
          <a:xfrm>
            <a:off x="14276388" y="5133132"/>
            <a:ext cx="9106126" cy="1438275"/>
          </a:xfrm>
        </p:spPr>
        <p:txBody>
          <a:bodyPr>
            <a:normAutofit/>
          </a:bodyPr>
          <a:lstStyle>
            <a:lvl1pPr>
              <a:defRPr sz="2800"/>
            </a:lvl1pPr>
          </a:lstStyle>
          <a:p>
            <a:pPr lvl="0"/>
            <a:r>
              <a:rPr lang="en-US"/>
              <a:t>Click to edit Master text styles</a:t>
            </a:r>
          </a:p>
        </p:txBody>
      </p:sp>
      <p:sp>
        <p:nvSpPr>
          <p:cNvPr id="39" name="Text Placeholder 5"/>
          <p:cNvSpPr>
            <a:spLocks noGrp="1"/>
          </p:cNvSpPr>
          <p:nvPr>
            <p:ph type="body" sz="quarter" idx="38"/>
          </p:nvPr>
        </p:nvSpPr>
        <p:spPr>
          <a:xfrm>
            <a:off x="14276388" y="6907114"/>
            <a:ext cx="9106126" cy="1438275"/>
          </a:xfrm>
        </p:spPr>
        <p:txBody>
          <a:bodyPr>
            <a:normAutofit/>
          </a:bodyPr>
          <a:lstStyle>
            <a:lvl1pPr>
              <a:defRPr sz="2800"/>
            </a:lvl1pPr>
          </a:lstStyle>
          <a:p>
            <a:pPr lvl="0"/>
            <a:r>
              <a:rPr lang="en-US"/>
              <a:t>Click to edit Master text styles</a:t>
            </a:r>
          </a:p>
        </p:txBody>
      </p:sp>
      <p:sp>
        <p:nvSpPr>
          <p:cNvPr id="41" name="Text Placeholder 5"/>
          <p:cNvSpPr>
            <a:spLocks noGrp="1"/>
          </p:cNvSpPr>
          <p:nvPr>
            <p:ph type="body" sz="quarter" idx="39"/>
          </p:nvPr>
        </p:nvSpPr>
        <p:spPr>
          <a:xfrm>
            <a:off x="14276388" y="8681096"/>
            <a:ext cx="9106126" cy="1438275"/>
          </a:xfrm>
        </p:spPr>
        <p:txBody>
          <a:bodyPr>
            <a:normAutofit/>
          </a:bodyPr>
          <a:lstStyle>
            <a:lvl1pPr>
              <a:defRPr sz="2800"/>
            </a:lvl1pPr>
          </a:lstStyle>
          <a:p>
            <a:pPr lvl="0"/>
            <a:r>
              <a:rPr lang="en-US"/>
              <a:t>Click to edit Master text styles</a:t>
            </a:r>
          </a:p>
        </p:txBody>
      </p:sp>
      <p:sp>
        <p:nvSpPr>
          <p:cNvPr id="47" name="Text Placeholder 5"/>
          <p:cNvSpPr>
            <a:spLocks noGrp="1"/>
          </p:cNvSpPr>
          <p:nvPr>
            <p:ph type="body" sz="quarter" idx="40"/>
          </p:nvPr>
        </p:nvSpPr>
        <p:spPr>
          <a:xfrm>
            <a:off x="14276388" y="10455077"/>
            <a:ext cx="9106126" cy="1438275"/>
          </a:xfrm>
        </p:spPr>
        <p:txBody>
          <a:bodyPr>
            <a:normAutofit/>
          </a:bodyPr>
          <a:lstStyle>
            <a:lvl1pPr>
              <a:defRPr sz="2800"/>
            </a:lvl1pPr>
          </a:lstStyle>
          <a:p>
            <a:pPr lvl="0"/>
            <a:r>
              <a:rPr lang="en-US"/>
              <a:t>Click to edit Master text styles</a:t>
            </a:r>
          </a:p>
        </p:txBody>
      </p:sp>
      <p:sp>
        <p:nvSpPr>
          <p:cNvPr id="35" name="Text Placeholder 5"/>
          <p:cNvSpPr>
            <a:spLocks noGrp="1"/>
          </p:cNvSpPr>
          <p:nvPr>
            <p:ph type="body" sz="quarter" idx="12" hasCustomPrompt="1"/>
          </p:nvPr>
        </p:nvSpPr>
        <p:spPr>
          <a:xfrm>
            <a:off x="1592263" y="1680565"/>
            <a:ext cx="19508787" cy="974725"/>
          </a:xfrm>
        </p:spPr>
        <p:txBody>
          <a:bodyPr>
            <a:normAutofit/>
          </a:bodyPr>
          <a:lstStyle>
            <a:lvl1pPr>
              <a:defRPr sz="3600"/>
            </a:lvl1pPr>
          </a:lstStyle>
          <a:p>
            <a:pPr lvl="0"/>
            <a:r>
              <a:rPr lang="en-AU"/>
              <a:t>Write your great subtitle here</a:t>
            </a:r>
          </a:p>
        </p:txBody>
      </p:sp>
      <p:sp>
        <p:nvSpPr>
          <p:cNvPr id="20" name="Rectangle 19">
            <a:extLst>
              <a:ext uri="{FF2B5EF4-FFF2-40B4-BE49-F238E27FC236}">
                <a16:creationId xmlns:a16="http://schemas.microsoft.com/office/drawing/2014/main" id="{DBEA404F-98B6-4815-B97C-24126A8355DC}"/>
              </a:ext>
            </a:extLst>
          </p:cNvPr>
          <p:cNvSpPr/>
          <p:nvPr userDrawn="1"/>
        </p:nvSpPr>
        <p:spPr>
          <a:xfrm>
            <a:off x="1830387" y="1410577"/>
            <a:ext cx="4273492" cy="113423"/>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2412166897"/>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500"/>
                                  </p:stCondLst>
                                  <p:childTnLst>
                                    <p:set>
                                      <p:cBhvr>
                                        <p:cTn id="6" dur="1" fill="hold">
                                          <p:stCondLst>
                                            <p:cond delay="0"/>
                                          </p:stCondLst>
                                        </p:cTn>
                                        <p:tgtEl>
                                          <p:spTgt spid="20"/>
                                        </p:tgtEl>
                                        <p:attrNameLst>
                                          <p:attrName>style.visibility</p:attrName>
                                        </p:attrNameLst>
                                      </p:cBhvr>
                                      <p:to>
                                        <p:strVal val="visible"/>
                                      </p:to>
                                    </p:set>
                                    <p:animEffect transition="in" filter="wipe(left)">
                                      <p:cBhvr>
                                        <p:cTn id="7" dur="500"/>
                                        <p:tgtEl>
                                          <p:spTgt spid="20"/>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35">
                                            <p:txEl>
                                              <p:pRg st="0" end="0"/>
                                            </p:txEl>
                                          </p:spTgt>
                                        </p:tgtEl>
                                        <p:attrNameLst>
                                          <p:attrName>style.visibility</p:attrName>
                                        </p:attrNameLst>
                                      </p:cBhvr>
                                      <p:to>
                                        <p:strVal val="visible"/>
                                      </p:to>
                                    </p:set>
                                    <p:animEffect transition="in" filter="fade">
                                      <p:cBhvr>
                                        <p:cTn id="11" dur="500"/>
                                        <p:tgtEl>
                                          <p:spTgt spid="35">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fade">
                                      <p:cBhvr>
                                        <p:cTn id="15" dur="500"/>
                                        <p:tgtEl>
                                          <p:spTgt spid="14"/>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2"/>
                                        </p:tgtEl>
                                        <p:attrNameLst>
                                          <p:attrName>style.visibility</p:attrName>
                                        </p:attrNameLst>
                                      </p:cBhvr>
                                      <p:to>
                                        <p:strVal val="visible"/>
                                      </p:to>
                                    </p:set>
                                    <p:animEffect transition="in" filter="fade">
                                      <p:cBhvr>
                                        <p:cTn id="20" dur="500"/>
                                        <p:tgtEl>
                                          <p:spTgt spid="22"/>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21"/>
                                        </p:tgtEl>
                                        <p:attrNameLst>
                                          <p:attrName>style.visibility</p:attrName>
                                        </p:attrNameLst>
                                      </p:cBhvr>
                                      <p:to>
                                        <p:strVal val="visible"/>
                                      </p:to>
                                    </p:set>
                                    <p:animEffect transition="in" filter="fade">
                                      <p:cBhvr>
                                        <p:cTn id="23" dur="500"/>
                                        <p:tgtEl>
                                          <p:spTgt spid="21"/>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6">
                                            <p:txEl>
                                              <p:pRg st="0" end="0"/>
                                            </p:txEl>
                                          </p:spTgt>
                                        </p:tgtEl>
                                        <p:attrNameLst>
                                          <p:attrName>style.visibility</p:attrName>
                                        </p:attrNameLst>
                                      </p:cBhvr>
                                      <p:to>
                                        <p:strVal val="visible"/>
                                      </p:to>
                                    </p:set>
                                    <p:animEffect transition="in" filter="fade">
                                      <p:cBhvr>
                                        <p:cTn id="26" dur="500"/>
                                        <p:tgtEl>
                                          <p:spTgt spid="6">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27"/>
                                        </p:tgtEl>
                                        <p:attrNameLst>
                                          <p:attrName>style.visibility</p:attrName>
                                        </p:attrNameLst>
                                      </p:cBhvr>
                                      <p:to>
                                        <p:strVal val="visible"/>
                                      </p:to>
                                    </p:set>
                                    <p:animEffect transition="in" filter="fade">
                                      <p:cBhvr>
                                        <p:cTn id="31" dur="500"/>
                                        <p:tgtEl>
                                          <p:spTgt spid="27"/>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23"/>
                                        </p:tgtEl>
                                        <p:attrNameLst>
                                          <p:attrName>style.visibility</p:attrName>
                                        </p:attrNameLst>
                                      </p:cBhvr>
                                      <p:to>
                                        <p:strVal val="visible"/>
                                      </p:to>
                                    </p:set>
                                    <p:animEffect transition="in" filter="fade">
                                      <p:cBhvr>
                                        <p:cTn id="34" dur="500"/>
                                        <p:tgtEl>
                                          <p:spTgt spid="23"/>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36">
                                            <p:txEl>
                                              <p:pRg st="0" end="0"/>
                                            </p:txEl>
                                          </p:spTgt>
                                        </p:tgtEl>
                                        <p:attrNameLst>
                                          <p:attrName>style.visibility</p:attrName>
                                        </p:attrNameLst>
                                      </p:cBhvr>
                                      <p:to>
                                        <p:strVal val="visible"/>
                                      </p:to>
                                    </p:set>
                                    <p:animEffect transition="in" filter="fade">
                                      <p:cBhvr>
                                        <p:cTn id="37" dur="500"/>
                                        <p:tgtEl>
                                          <p:spTgt spid="36">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8"/>
                                        </p:tgtEl>
                                        <p:attrNameLst>
                                          <p:attrName>style.visibility</p:attrName>
                                        </p:attrNameLst>
                                      </p:cBhvr>
                                      <p:to>
                                        <p:strVal val="visible"/>
                                      </p:to>
                                    </p:set>
                                    <p:animEffect transition="in" filter="fade">
                                      <p:cBhvr>
                                        <p:cTn id="42" dur="500"/>
                                        <p:tgtEl>
                                          <p:spTgt spid="28"/>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24"/>
                                        </p:tgtEl>
                                        <p:attrNameLst>
                                          <p:attrName>style.visibility</p:attrName>
                                        </p:attrNameLst>
                                      </p:cBhvr>
                                      <p:to>
                                        <p:strVal val="visible"/>
                                      </p:to>
                                    </p:set>
                                    <p:animEffect transition="in" filter="fade">
                                      <p:cBhvr>
                                        <p:cTn id="45" dur="500"/>
                                        <p:tgtEl>
                                          <p:spTgt spid="24"/>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39">
                                            <p:txEl>
                                              <p:pRg st="0" end="0"/>
                                            </p:txEl>
                                          </p:spTgt>
                                        </p:tgtEl>
                                        <p:attrNameLst>
                                          <p:attrName>style.visibility</p:attrName>
                                        </p:attrNameLst>
                                      </p:cBhvr>
                                      <p:to>
                                        <p:strVal val="visible"/>
                                      </p:to>
                                    </p:set>
                                    <p:animEffect transition="in" filter="fade">
                                      <p:cBhvr>
                                        <p:cTn id="48" dur="500"/>
                                        <p:tgtEl>
                                          <p:spTgt spid="39">
                                            <p:txEl>
                                              <p:pRg st="0" end="0"/>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29"/>
                                        </p:tgtEl>
                                        <p:attrNameLst>
                                          <p:attrName>style.visibility</p:attrName>
                                        </p:attrNameLst>
                                      </p:cBhvr>
                                      <p:to>
                                        <p:strVal val="visible"/>
                                      </p:to>
                                    </p:set>
                                    <p:animEffect transition="in" filter="fade">
                                      <p:cBhvr>
                                        <p:cTn id="53" dur="500"/>
                                        <p:tgtEl>
                                          <p:spTgt spid="29"/>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25"/>
                                        </p:tgtEl>
                                        <p:attrNameLst>
                                          <p:attrName>style.visibility</p:attrName>
                                        </p:attrNameLst>
                                      </p:cBhvr>
                                      <p:to>
                                        <p:strVal val="visible"/>
                                      </p:to>
                                    </p:set>
                                    <p:animEffect transition="in" filter="fade">
                                      <p:cBhvr>
                                        <p:cTn id="56" dur="500"/>
                                        <p:tgtEl>
                                          <p:spTgt spid="25"/>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41">
                                            <p:txEl>
                                              <p:pRg st="0" end="0"/>
                                            </p:txEl>
                                          </p:spTgt>
                                        </p:tgtEl>
                                        <p:attrNameLst>
                                          <p:attrName>style.visibility</p:attrName>
                                        </p:attrNameLst>
                                      </p:cBhvr>
                                      <p:to>
                                        <p:strVal val="visible"/>
                                      </p:to>
                                    </p:set>
                                    <p:animEffect transition="in" filter="fade">
                                      <p:cBhvr>
                                        <p:cTn id="59" dur="500"/>
                                        <p:tgtEl>
                                          <p:spTgt spid="41">
                                            <p:txEl>
                                              <p:pRg st="0" end="0"/>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grpId="0" nodeType="clickEffect">
                                  <p:stCondLst>
                                    <p:cond delay="0"/>
                                  </p:stCondLst>
                                  <p:childTnLst>
                                    <p:set>
                                      <p:cBhvr>
                                        <p:cTn id="63" dur="1" fill="hold">
                                          <p:stCondLst>
                                            <p:cond delay="0"/>
                                          </p:stCondLst>
                                        </p:cTn>
                                        <p:tgtEl>
                                          <p:spTgt spid="30"/>
                                        </p:tgtEl>
                                        <p:attrNameLst>
                                          <p:attrName>style.visibility</p:attrName>
                                        </p:attrNameLst>
                                      </p:cBhvr>
                                      <p:to>
                                        <p:strVal val="visible"/>
                                      </p:to>
                                    </p:set>
                                    <p:animEffect transition="in" filter="fade">
                                      <p:cBhvr>
                                        <p:cTn id="64" dur="500"/>
                                        <p:tgtEl>
                                          <p:spTgt spid="30"/>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26"/>
                                        </p:tgtEl>
                                        <p:attrNameLst>
                                          <p:attrName>style.visibility</p:attrName>
                                        </p:attrNameLst>
                                      </p:cBhvr>
                                      <p:to>
                                        <p:strVal val="visible"/>
                                      </p:to>
                                    </p:set>
                                    <p:animEffect transition="in" filter="fade">
                                      <p:cBhvr>
                                        <p:cTn id="67" dur="500"/>
                                        <p:tgtEl>
                                          <p:spTgt spid="26"/>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47">
                                            <p:txEl>
                                              <p:pRg st="0" end="0"/>
                                            </p:txEl>
                                          </p:spTgt>
                                        </p:tgtEl>
                                        <p:attrNameLst>
                                          <p:attrName>style.visibility</p:attrName>
                                        </p:attrNameLst>
                                      </p:cBhvr>
                                      <p:to>
                                        <p:strVal val="visible"/>
                                      </p:to>
                                    </p:set>
                                    <p:animEffect transition="in" filter="fade">
                                      <p:cBhvr>
                                        <p:cTn id="70" dur="500"/>
                                        <p:tgtEl>
                                          <p:spTgt spid="4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21" grpId="0" animBg="1"/>
      <p:bldP spid="22" grpId="0"/>
      <p:bldP spid="23" grpId="0" animBg="1"/>
      <p:bldP spid="24" grpId="0" animBg="1"/>
      <p:bldP spid="25" grpId="0" animBg="1"/>
      <p:bldP spid="26" grpId="0" animBg="1"/>
      <p:bldP spid="27" grpId="0"/>
      <p:bldP spid="28" grpId="0"/>
      <p:bldP spid="29" grpId="0"/>
      <p:bldP spid="30" grpId="0"/>
      <p:bldP spid="6" grpId="0" build="p">
        <p:tmplLst>
          <p:tmpl lvl="1">
            <p:tnLst>
              <p:par>
                <p:cTn presetID="10" presetClass="entr" presetSubtype="0" fill="hold" nodeType="withEffect">
                  <p:stCondLst>
                    <p:cond delay="0"/>
                  </p:stCondLst>
                  <p:childTnLst>
                    <p:set>
                      <p:cBhvr>
                        <p:cTn dur="1" fill="hold">
                          <p:stCondLst>
                            <p:cond delay="0"/>
                          </p:stCondLst>
                        </p:cTn>
                        <p:tgtEl>
                          <p:spTgt spid="6"/>
                        </p:tgtEl>
                        <p:attrNameLst>
                          <p:attrName>style.visibility</p:attrName>
                        </p:attrNameLst>
                      </p:cBhvr>
                      <p:to>
                        <p:strVal val="visible"/>
                      </p:to>
                    </p:set>
                    <p:animEffect transition="in" filter="fade">
                      <p:cBhvr>
                        <p:cTn dur="500"/>
                        <p:tgtEl>
                          <p:spTgt spid="6"/>
                        </p:tgtEl>
                      </p:cBhvr>
                    </p:animEffect>
                  </p:childTnLst>
                </p:cTn>
              </p:par>
            </p:tnLst>
          </p:tmpl>
        </p:tmplLst>
      </p:bldP>
      <p:bldP spid="36" grpId="0" build="p">
        <p:tmplLst>
          <p:tmpl lvl="1">
            <p:tnLst>
              <p:par>
                <p:cTn presetID="10" presetClass="entr" presetSubtype="0" fill="hold" nodeType="withEffect">
                  <p:stCondLst>
                    <p:cond delay="0"/>
                  </p:stCondLst>
                  <p:childTnLst>
                    <p:set>
                      <p:cBhvr>
                        <p:cTn dur="1" fill="hold">
                          <p:stCondLst>
                            <p:cond delay="0"/>
                          </p:stCondLst>
                        </p:cTn>
                        <p:tgtEl>
                          <p:spTgt spid="36"/>
                        </p:tgtEl>
                        <p:attrNameLst>
                          <p:attrName>style.visibility</p:attrName>
                        </p:attrNameLst>
                      </p:cBhvr>
                      <p:to>
                        <p:strVal val="visible"/>
                      </p:to>
                    </p:set>
                    <p:animEffect transition="in" filter="fade">
                      <p:cBhvr>
                        <p:cTn dur="500"/>
                        <p:tgtEl>
                          <p:spTgt spid="36"/>
                        </p:tgtEl>
                      </p:cBhvr>
                    </p:animEffect>
                  </p:childTnLst>
                </p:cTn>
              </p:par>
            </p:tnLst>
          </p:tmpl>
        </p:tmplLst>
      </p:bldP>
      <p:bldP spid="39" grpId="0" build="p">
        <p:tmplLst>
          <p:tmpl lvl="1">
            <p:tnLst>
              <p:par>
                <p:cTn presetID="10" presetClass="entr" presetSubtype="0" fill="hold" nodeType="withEffect">
                  <p:stCondLst>
                    <p:cond delay="0"/>
                  </p:stCondLst>
                  <p:childTnLst>
                    <p:set>
                      <p:cBhvr>
                        <p:cTn dur="1" fill="hold">
                          <p:stCondLst>
                            <p:cond delay="0"/>
                          </p:stCondLst>
                        </p:cTn>
                        <p:tgtEl>
                          <p:spTgt spid="39"/>
                        </p:tgtEl>
                        <p:attrNameLst>
                          <p:attrName>style.visibility</p:attrName>
                        </p:attrNameLst>
                      </p:cBhvr>
                      <p:to>
                        <p:strVal val="visible"/>
                      </p:to>
                    </p:set>
                    <p:animEffect transition="in" filter="fade">
                      <p:cBhvr>
                        <p:cTn dur="500"/>
                        <p:tgtEl>
                          <p:spTgt spid="39"/>
                        </p:tgtEl>
                      </p:cBhvr>
                    </p:animEffect>
                  </p:childTnLst>
                </p:cTn>
              </p:par>
            </p:tnLst>
          </p:tmpl>
        </p:tmplLst>
      </p:bldP>
      <p:bldP spid="41" grpId="0" build="p">
        <p:tmplLst>
          <p:tmpl lvl="1">
            <p:tnLst>
              <p:par>
                <p:cTn presetID="10" presetClass="entr" presetSubtype="0" fill="hold" nodeType="withEffect">
                  <p:stCondLst>
                    <p:cond delay="0"/>
                  </p:stCondLst>
                  <p:childTnLst>
                    <p:set>
                      <p:cBhvr>
                        <p:cTn dur="1" fill="hold">
                          <p:stCondLst>
                            <p:cond delay="0"/>
                          </p:stCondLst>
                        </p:cTn>
                        <p:tgtEl>
                          <p:spTgt spid="41"/>
                        </p:tgtEl>
                        <p:attrNameLst>
                          <p:attrName>style.visibility</p:attrName>
                        </p:attrNameLst>
                      </p:cBhvr>
                      <p:to>
                        <p:strVal val="visible"/>
                      </p:to>
                    </p:set>
                    <p:animEffect transition="in" filter="fade">
                      <p:cBhvr>
                        <p:cTn dur="500"/>
                        <p:tgtEl>
                          <p:spTgt spid="41"/>
                        </p:tgtEl>
                      </p:cBhvr>
                    </p:animEffect>
                  </p:childTnLst>
                </p:cTn>
              </p:par>
            </p:tnLst>
          </p:tmpl>
        </p:tmplLst>
      </p:bldP>
      <p:bldP spid="47" grpId="0" build="p">
        <p:tmplLst>
          <p:tmpl lvl="1">
            <p:tnLst>
              <p:par>
                <p:cTn presetID="10" presetClass="entr" presetSubtype="0" fill="hold" nodeType="withEffect">
                  <p:stCondLst>
                    <p:cond delay="0"/>
                  </p:stCondLst>
                  <p:childTnLst>
                    <p:set>
                      <p:cBhvr>
                        <p:cTn dur="1" fill="hold">
                          <p:stCondLst>
                            <p:cond delay="0"/>
                          </p:stCondLst>
                        </p:cTn>
                        <p:tgtEl>
                          <p:spTgt spid="47"/>
                        </p:tgtEl>
                        <p:attrNameLst>
                          <p:attrName>style.visibility</p:attrName>
                        </p:attrNameLst>
                      </p:cBhvr>
                      <p:to>
                        <p:strVal val="visible"/>
                      </p:to>
                    </p:set>
                    <p:animEffect transition="in" filter="fade">
                      <p:cBhvr>
                        <p:cTn dur="500"/>
                        <p:tgtEl>
                          <p:spTgt spid="47"/>
                        </p:tgtEl>
                      </p:cBhvr>
                    </p:animEffect>
                  </p:childTnLst>
                </p:cTn>
              </p:par>
            </p:tnLst>
          </p:tmpl>
        </p:tmplLst>
      </p:bldP>
      <p:bldP spid="35" grpId="0" build="p">
        <p:tmplLst>
          <p:tmpl lvl="1">
            <p:tnLst>
              <p:par>
                <p:cTn presetID="10" presetClass="entr" presetSubtype="0" fill="hold" nodeType="afterEffect">
                  <p:stCondLst>
                    <p:cond delay="0"/>
                  </p:stCondLst>
                  <p:childTnLst>
                    <p:set>
                      <p:cBhvr>
                        <p:cTn dur="1" fill="hold">
                          <p:stCondLst>
                            <p:cond delay="0"/>
                          </p:stCondLst>
                        </p:cTn>
                        <p:tgtEl>
                          <p:spTgt spid="35"/>
                        </p:tgtEl>
                        <p:attrNameLst>
                          <p:attrName>style.visibility</p:attrName>
                        </p:attrNameLst>
                      </p:cBhvr>
                      <p:to>
                        <p:strVal val="visible"/>
                      </p:to>
                    </p:set>
                    <p:animEffect transition="in" filter="fade">
                      <p:cBhvr>
                        <p:cTn dur="500"/>
                        <p:tgtEl>
                          <p:spTgt spid="35"/>
                        </p:tgtEl>
                      </p:cBhvr>
                    </p:animEffect>
                  </p:childTnLst>
                </p:cTn>
              </p:par>
            </p:tnLst>
          </p:tmpl>
        </p:tmplLst>
      </p:bldP>
      <p:bldP spid="20"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blue arrows 4 sec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6BF34-BEB8-4F91-8995-B44F6BD42638}"/>
              </a:ext>
            </a:extLst>
          </p:cNvPr>
          <p:cNvSpPr>
            <a:spLocks noGrp="1"/>
          </p:cNvSpPr>
          <p:nvPr>
            <p:ph type="title" hasCustomPrompt="1"/>
          </p:nvPr>
        </p:nvSpPr>
        <p:spPr/>
        <p:txBody>
          <a:bodyPr/>
          <a:lstStyle>
            <a:lvl1pPr>
              <a:defRPr/>
            </a:lvl1pPr>
          </a:lstStyle>
          <a:p>
            <a:r>
              <a:rPr lang="en-US"/>
              <a:t>Today’s Agenda</a:t>
            </a:r>
            <a:endParaRPr lang="en-AU"/>
          </a:p>
        </p:txBody>
      </p:sp>
      <p:sp>
        <p:nvSpPr>
          <p:cNvPr id="3" name="Rectangle 2">
            <a:extLst>
              <a:ext uri="{FF2B5EF4-FFF2-40B4-BE49-F238E27FC236}">
                <a16:creationId xmlns:a16="http://schemas.microsoft.com/office/drawing/2014/main" id="{982C4F61-EAEC-4F49-95AD-635BA7B7FAF0}"/>
              </a:ext>
            </a:extLst>
          </p:cNvPr>
          <p:cNvSpPr/>
          <p:nvPr userDrawn="1"/>
        </p:nvSpPr>
        <p:spPr>
          <a:xfrm>
            <a:off x="1830387" y="1410577"/>
            <a:ext cx="4273492" cy="113423"/>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 name="Arrow1">
            <a:extLst>
              <a:ext uri="{FF2B5EF4-FFF2-40B4-BE49-F238E27FC236}">
                <a16:creationId xmlns:a16="http://schemas.microsoft.com/office/drawing/2014/main" id="{94D4F39D-6396-48AC-A522-A8CD57C36D5F}"/>
              </a:ext>
            </a:extLst>
          </p:cNvPr>
          <p:cNvSpPr/>
          <p:nvPr userDrawn="1"/>
        </p:nvSpPr>
        <p:spPr>
          <a:xfrm>
            <a:off x="-152400" y="1981200"/>
            <a:ext cx="6935787" cy="6248400"/>
          </a:xfrm>
          <a:prstGeom prst="homePlate">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a:p>
        </p:txBody>
      </p:sp>
      <p:sp>
        <p:nvSpPr>
          <p:cNvPr id="4" name="Text Placeholder 12">
            <a:extLst>
              <a:ext uri="{FF2B5EF4-FFF2-40B4-BE49-F238E27FC236}">
                <a16:creationId xmlns:a16="http://schemas.microsoft.com/office/drawing/2014/main" id="{77080917-51D0-4B19-B57C-6BCE6BC31F72}"/>
              </a:ext>
            </a:extLst>
          </p:cNvPr>
          <p:cNvSpPr>
            <a:spLocks noGrp="1"/>
          </p:cNvSpPr>
          <p:nvPr>
            <p:ph type="body" sz="quarter" idx="14" hasCustomPrompt="1"/>
          </p:nvPr>
        </p:nvSpPr>
        <p:spPr>
          <a:xfrm>
            <a:off x="-760413" y="4038600"/>
            <a:ext cx="4267201" cy="4495800"/>
          </a:xfrm>
        </p:spPr>
        <p:txBody>
          <a:bodyPr>
            <a:noAutofit/>
          </a:bodyPr>
          <a:lstStyle>
            <a:lvl1pPr>
              <a:defRPr sz="35000">
                <a:solidFill>
                  <a:schemeClr val="bg1">
                    <a:alpha val="38000"/>
                  </a:schemeClr>
                </a:solidFill>
                <a:latin typeface="Arial Black" panose="020B0A04020102020204" pitchFamily="34" charset="0"/>
              </a:defRPr>
            </a:lvl1pPr>
          </a:lstStyle>
          <a:p>
            <a:pPr lvl="0"/>
            <a:r>
              <a:rPr lang="en-AU" sz="35000">
                <a:latin typeface="Arial Black" panose="020B0A04020102020204" pitchFamily="34" charset="0"/>
              </a:rPr>
              <a:t>1</a:t>
            </a:r>
            <a:endParaRPr lang="en-AU"/>
          </a:p>
        </p:txBody>
      </p:sp>
      <p:sp>
        <p:nvSpPr>
          <p:cNvPr id="6" name="Arrow1">
            <a:extLst>
              <a:ext uri="{FF2B5EF4-FFF2-40B4-BE49-F238E27FC236}">
                <a16:creationId xmlns:a16="http://schemas.microsoft.com/office/drawing/2014/main" id="{B36FC2CA-2750-4B8D-BC38-253F6C5D4179}"/>
              </a:ext>
            </a:extLst>
          </p:cNvPr>
          <p:cNvSpPr/>
          <p:nvPr userDrawn="1"/>
        </p:nvSpPr>
        <p:spPr>
          <a:xfrm>
            <a:off x="3735387" y="1981200"/>
            <a:ext cx="9296400" cy="6248400"/>
          </a:xfrm>
          <a:prstGeom prst="chevron">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a:p>
        </p:txBody>
      </p:sp>
      <p:sp>
        <p:nvSpPr>
          <p:cNvPr id="7" name="Text Placeholder 12">
            <a:extLst>
              <a:ext uri="{FF2B5EF4-FFF2-40B4-BE49-F238E27FC236}">
                <a16:creationId xmlns:a16="http://schemas.microsoft.com/office/drawing/2014/main" id="{99E6B560-19FE-4C1D-B1BF-9A9583178EEF}"/>
              </a:ext>
            </a:extLst>
          </p:cNvPr>
          <p:cNvSpPr>
            <a:spLocks noGrp="1"/>
          </p:cNvSpPr>
          <p:nvPr>
            <p:ph type="body" sz="quarter" idx="15" hasCustomPrompt="1"/>
          </p:nvPr>
        </p:nvSpPr>
        <p:spPr>
          <a:xfrm>
            <a:off x="6022974" y="4038600"/>
            <a:ext cx="4267201" cy="4495800"/>
          </a:xfrm>
        </p:spPr>
        <p:txBody>
          <a:bodyPr>
            <a:noAutofit/>
          </a:bodyPr>
          <a:lstStyle>
            <a:lvl1pPr>
              <a:defRPr sz="35000">
                <a:solidFill>
                  <a:schemeClr val="bg1">
                    <a:alpha val="38000"/>
                  </a:schemeClr>
                </a:solidFill>
                <a:latin typeface="Arial Black" panose="020B0A04020102020204" pitchFamily="34" charset="0"/>
              </a:defRPr>
            </a:lvl1pPr>
          </a:lstStyle>
          <a:p>
            <a:pPr lvl="0"/>
            <a:r>
              <a:rPr lang="en-AU" sz="35000">
                <a:latin typeface="Arial Black" panose="020B0A04020102020204" pitchFamily="34" charset="0"/>
              </a:rPr>
              <a:t>2</a:t>
            </a:r>
            <a:endParaRPr lang="en-AU"/>
          </a:p>
        </p:txBody>
      </p:sp>
      <p:sp>
        <p:nvSpPr>
          <p:cNvPr id="9" name="Section title 1">
            <a:extLst>
              <a:ext uri="{FF2B5EF4-FFF2-40B4-BE49-F238E27FC236}">
                <a16:creationId xmlns:a16="http://schemas.microsoft.com/office/drawing/2014/main" id="{4D8149A4-89F8-4ADF-A77F-7546CDB5B5F3}"/>
              </a:ext>
            </a:extLst>
          </p:cNvPr>
          <p:cNvSpPr>
            <a:spLocks noGrp="1"/>
          </p:cNvSpPr>
          <p:nvPr>
            <p:ph type="body" sz="quarter" idx="16" hasCustomPrompt="1"/>
          </p:nvPr>
        </p:nvSpPr>
        <p:spPr>
          <a:xfrm>
            <a:off x="77788" y="3276600"/>
            <a:ext cx="4953000" cy="3505200"/>
          </a:xfrm>
        </p:spPr>
        <p:txBody>
          <a:bodyPr>
            <a:noAutofit/>
          </a:bodyPr>
          <a:lstStyle>
            <a:lvl1pPr>
              <a:defRPr sz="4000">
                <a:solidFill>
                  <a:schemeClr val="bg1"/>
                </a:solidFill>
              </a:defRPr>
            </a:lvl1pPr>
            <a:lvl2pPr>
              <a:defRPr sz="3000">
                <a:solidFill>
                  <a:schemeClr val="bg1"/>
                </a:solidFill>
              </a:defRPr>
            </a:lvl2pPr>
            <a:lvl3pPr>
              <a:defRPr sz="3000">
                <a:solidFill>
                  <a:schemeClr val="bg1"/>
                </a:solidFill>
              </a:defRPr>
            </a:lvl3pPr>
            <a:lvl4pPr>
              <a:defRPr sz="3000">
                <a:solidFill>
                  <a:schemeClr val="bg1"/>
                </a:solidFill>
              </a:defRPr>
            </a:lvl4pPr>
            <a:lvl5pPr>
              <a:defRPr sz="3000">
                <a:solidFill>
                  <a:schemeClr val="bg1"/>
                </a:solidFill>
              </a:defRPr>
            </a:lvl5pPr>
          </a:lstStyle>
          <a:p>
            <a:pPr lvl="0"/>
            <a:r>
              <a:rPr lang="en-US"/>
              <a:t>About Position Partners	</a:t>
            </a:r>
            <a:endParaRPr lang="en-AU"/>
          </a:p>
        </p:txBody>
      </p:sp>
      <p:sp>
        <p:nvSpPr>
          <p:cNvPr id="10" name="Section title 2">
            <a:extLst>
              <a:ext uri="{FF2B5EF4-FFF2-40B4-BE49-F238E27FC236}">
                <a16:creationId xmlns:a16="http://schemas.microsoft.com/office/drawing/2014/main" id="{3FD882D6-6039-4D72-8810-E53B506E9CFA}"/>
              </a:ext>
            </a:extLst>
          </p:cNvPr>
          <p:cNvSpPr>
            <a:spLocks noGrp="1"/>
          </p:cNvSpPr>
          <p:nvPr>
            <p:ph type="body" sz="quarter" idx="17" hasCustomPrompt="1"/>
          </p:nvPr>
        </p:nvSpPr>
        <p:spPr>
          <a:xfrm>
            <a:off x="6861175" y="3276600"/>
            <a:ext cx="4953000" cy="3505200"/>
          </a:xfrm>
        </p:spPr>
        <p:txBody>
          <a:bodyPr>
            <a:noAutofit/>
          </a:bodyPr>
          <a:lstStyle>
            <a:lvl1pPr>
              <a:defRPr sz="4000">
                <a:solidFill>
                  <a:schemeClr val="bg1"/>
                </a:solidFill>
              </a:defRPr>
            </a:lvl1pPr>
            <a:lvl2pPr>
              <a:defRPr sz="3000">
                <a:solidFill>
                  <a:schemeClr val="bg1"/>
                </a:solidFill>
              </a:defRPr>
            </a:lvl2pPr>
            <a:lvl3pPr>
              <a:defRPr sz="3000">
                <a:solidFill>
                  <a:schemeClr val="bg1"/>
                </a:solidFill>
              </a:defRPr>
            </a:lvl3pPr>
            <a:lvl4pPr>
              <a:defRPr sz="3000">
                <a:solidFill>
                  <a:schemeClr val="bg1"/>
                </a:solidFill>
              </a:defRPr>
            </a:lvl4pPr>
            <a:lvl5pPr>
              <a:defRPr sz="3000">
                <a:solidFill>
                  <a:schemeClr val="bg1"/>
                </a:solidFill>
              </a:defRPr>
            </a:lvl5pPr>
          </a:lstStyle>
          <a:p>
            <a:pPr lvl="0"/>
            <a:r>
              <a:rPr lang="en-US"/>
              <a:t>Challenges &amp; desired outcomes	</a:t>
            </a:r>
            <a:endParaRPr lang="en-AU"/>
          </a:p>
        </p:txBody>
      </p:sp>
      <p:sp>
        <p:nvSpPr>
          <p:cNvPr id="11" name="Arrow1">
            <a:extLst>
              <a:ext uri="{FF2B5EF4-FFF2-40B4-BE49-F238E27FC236}">
                <a16:creationId xmlns:a16="http://schemas.microsoft.com/office/drawing/2014/main" id="{9EEECFAA-0625-47EE-A7D0-C7BB040EE677}"/>
              </a:ext>
            </a:extLst>
          </p:cNvPr>
          <p:cNvSpPr/>
          <p:nvPr userDrawn="1"/>
        </p:nvSpPr>
        <p:spPr>
          <a:xfrm>
            <a:off x="9983787" y="1981200"/>
            <a:ext cx="9296400" cy="6248400"/>
          </a:xfrm>
          <a:prstGeom prst="chevron">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a:p>
        </p:txBody>
      </p:sp>
      <p:sp>
        <p:nvSpPr>
          <p:cNvPr id="12" name="Text Placeholder 12">
            <a:extLst>
              <a:ext uri="{FF2B5EF4-FFF2-40B4-BE49-F238E27FC236}">
                <a16:creationId xmlns:a16="http://schemas.microsoft.com/office/drawing/2014/main" id="{6E6645DB-2C67-4FF1-B3F2-6E760114D586}"/>
              </a:ext>
            </a:extLst>
          </p:cNvPr>
          <p:cNvSpPr>
            <a:spLocks noGrp="1"/>
          </p:cNvSpPr>
          <p:nvPr>
            <p:ph type="body" sz="quarter" idx="18" hasCustomPrompt="1"/>
          </p:nvPr>
        </p:nvSpPr>
        <p:spPr>
          <a:xfrm>
            <a:off x="12271374" y="4038600"/>
            <a:ext cx="4267201" cy="4495800"/>
          </a:xfrm>
        </p:spPr>
        <p:txBody>
          <a:bodyPr>
            <a:noAutofit/>
          </a:bodyPr>
          <a:lstStyle>
            <a:lvl1pPr>
              <a:defRPr sz="35000">
                <a:solidFill>
                  <a:schemeClr val="bg1">
                    <a:alpha val="38000"/>
                  </a:schemeClr>
                </a:solidFill>
                <a:latin typeface="Arial Black" panose="020B0A04020102020204" pitchFamily="34" charset="0"/>
              </a:defRPr>
            </a:lvl1pPr>
          </a:lstStyle>
          <a:p>
            <a:pPr lvl="0"/>
            <a:r>
              <a:rPr lang="en-AU" sz="35000">
                <a:latin typeface="Arial Black" panose="020B0A04020102020204" pitchFamily="34" charset="0"/>
              </a:rPr>
              <a:t>3</a:t>
            </a:r>
            <a:endParaRPr lang="en-AU"/>
          </a:p>
        </p:txBody>
      </p:sp>
      <p:sp>
        <p:nvSpPr>
          <p:cNvPr id="13" name="Section title 2">
            <a:extLst>
              <a:ext uri="{FF2B5EF4-FFF2-40B4-BE49-F238E27FC236}">
                <a16:creationId xmlns:a16="http://schemas.microsoft.com/office/drawing/2014/main" id="{8AAE6B81-99C7-481F-BAFE-F21990D2BB1D}"/>
              </a:ext>
            </a:extLst>
          </p:cNvPr>
          <p:cNvSpPr>
            <a:spLocks noGrp="1"/>
          </p:cNvSpPr>
          <p:nvPr>
            <p:ph type="body" sz="quarter" idx="19" hasCustomPrompt="1"/>
          </p:nvPr>
        </p:nvSpPr>
        <p:spPr>
          <a:xfrm>
            <a:off x="13109575" y="3276600"/>
            <a:ext cx="4953000" cy="3505200"/>
          </a:xfrm>
        </p:spPr>
        <p:txBody>
          <a:bodyPr>
            <a:noAutofit/>
          </a:bodyPr>
          <a:lstStyle>
            <a:lvl1pPr>
              <a:defRPr sz="4000">
                <a:solidFill>
                  <a:schemeClr val="bg1"/>
                </a:solidFill>
              </a:defRPr>
            </a:lvl1pPr>
            <a:lvl2pPr>
              <a:defRPr sz="3000">
                <a:solidFill>
                  <a:schemeClr val="bg1"/>
                </a:solidFill>
              </a:defRPr>
            </a:lvl2pPr>
            <a:lvl3pPr>
              <a:defRPr sz="3000">
                <a:solidFill>
                  <a:schemeClr val="bg1"/>
                </a:solidFill>
              </a:defRPr>
            </a:lvl3pPr>
            <a:lvl4pPr>
              <a:defRPr sz="3000">
                <a:solidFill>
                  <a:schemeClr val="bg1"/>
                </a:solidFill>
              </a:defRPr>
            </a:lvl4pPr>
            <a:lvl5pPr>
              <a:defRPr sz="3000">
                <a:solidFill>
                  <a:schemeClr val="bg1"/>
                </a:solidFill>
              </a:defRPr>
            </a:lvl5pPr>
          </a:lstStyle>
          <a:p>
            <a:pPr lvl="0"/>
            <a:r>
              <a:rPr lang="en-US"/>
              <a:t>Solution Overview</a:t>
            </a:r>
            <a:endParaRPr lang="en-AU"/>
          </a:p>
        </p:txBody>
      </p:sp>
      <p:sp>
        <p:nvSpPr>
          <p:cNvPr id="14" name="Arrow1">
            <a:extLst>
              <a:ext uri="{FF2B5EF4-FFF2-40B4-BE49-F238E27FC236}">
                <a16:creationId xmlns:a16="http://schemas.microsoft.com/office/drawing/2014/main" id="{6206B15F-48D5-4500-816D-F6CFA2C1265F}"/>
              </a:ext>
            </a:extLst>
          </p:cNvPr>
          <p:cNvSpPr/>
          <p:nvPr userDrawn="1"/>
        </p:nvSpPr>
        <p:spPr>
          <a:xfrm>
            <a:off x="16232187" y="1981200"/>
            <a:ext cx="11430000" cy="6248400"/>
          </a:xfrm>
          <a:prstGeom prst="chevron">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a:p>
        </p:txBody>
      </p:sp>
      <p:sp>
        <p:nvSpPr>
          <p:cNvPr id="15" name="Text Placeholder 12">
            <a:extLst>
              <a:ext uri="{FF2B5EF4-FFF2-40B4-BE49-F238E27FC236}">
                <a16:creationId xmlns:a16="http://schemas.microsoft.com/office/drawing/2014/main" id="{3CF8A265-6F3D-4A9E-9B13-A6ADF36CE3EA}"/>
              </a:ext>
            </a:extLst>
          </p:cNvPr>
          <p:cNvSpPr>
            <a:spLocks noGrp="1"/>
          </p:cNvSpPr>
          <p:nvPr>
            <p:ph type="body" sz="quarter" idx="20" hasCustomPrompt="1"/>
          </p:nvPr>
        </p:nvSpPr>
        <p:spPr>
          <a:xfrm>
            <a:off x="18519774" y="4038600"/>
            <a:ext cx="4267201" cy="4495800"/>
          </a:xfrm>
        </p:spPr>
        <p:txBody>
          <a:bodyPr>
            <a:noAutofit/>
          </a:bodyPr>
          <a:lstStyle>
            <a:lvl1pPr>
              <a:defRPr sz="35000">
                <a:solidFill>
                  <a:schemeClr val="bg1">
                    <a:alpha val="38000"/>
                  </a:schemeClr>
                </a:solidFill>
                <a:latin typeface="Arial Black" panose="020B0A04020102020204" pitchFamily="34" charset="0"/>
              </a:defRPr>
            </a:lvl1pPr>
          </a:lstStyle>
          <a:p>
            <a:pPr lvl="0"/>
            <a:r>
              <a:rPr lang="en-AU" sz="35000">
                <a:latin typeface="Arial Black" panose="020B0A04020102020204" pitchFamily="34" charset="0"/>
              </a:rPr>
              <a:t>4</a:t>
            </a:r>
            <a:endParaRPr lang="en-AU"/>
          </a:p>
        </p:txBody>
      </p:sp>
      <p:sp>
        <p:nvSpPr>
          <p:cNvPr id="16" name="Section title 2">
            <a:extLst>
              <a:ext uri="{FF2B5EF4-FFF2-40B4-BE49-F238E27FC236}">
                <a16:creationId xmlns:a16="http://schemas.microsoft.com/office/drawing/2014/main" id="{DF142658-3254-4BA6-A2CC-F67190375DE7}"/>
              </a:ext>
            </a:extLst>
          </p:cNvPr>
          <p:cNvSpPr>
            <a:spLocks noGrp="1"/>
          </p:cNvSpPr>
          <p:nvPr>
            <p:ph type="body" sz="quarter" idx="21" hasCustomPrompt="1"/>
          </p:nvPr>
        </p:nvSpPr>
        <p:spPr>
          <a:xfrm>
            <a:off x="19357975" y="3276600"/>
            <a:ext cx="4953000" cy="3505200"/>
          </a:xfrm>
        </p:spPr>
        <p:txBody>
          <a:bodyPr>
            <a:noAutofit/>
          </a:bodyPr>
          <a:lstStyle>
            <a:lvl1pPr>
              <a:defRPr sz="4000">
                <a:solidFill>
                  <a:schemeClr val="bg1"/>
                </a:solidFill>
              </a:defRPr>
            </a:lvl1pPr>
            <a:lvl2pPr>
              <a:defRPr sz="3000">
                <a:solidFill>
                  <a:schemeClr val="bg1"/>
                </a:solidFill>
              </a:defRPr>
            </a:lvl2pPr>
            <a:lvl3pPr>
              <a:defRPr sz="3000">
                <a:solidFill>
                  <a:schemeClr val="bg1"/>
                </a:solidFill>
              </a:defRPr>
            </a:lvl3pPr>
            <a:lvl4pPr>
              <a:defRPr sz="3000">
                <a:solidFill>
                  <a:schemeClr val="bg1"/>
                </a:solidFill>
              </a:defRPr>
            </a:lvl4pPr>
            <a:lvl5pPr>
              <a:defRPr sz="3000">
                <a:solidFill>
                  <a:schemeClr val="bg1"/>
                </a:solidFill>
              </a:defRPr>
            </a:lvl5pPr>
          </a:lstStyle>
          <a:p>
            <a:pPr lvl="0"/>
            <a:r>
              <a:rPr lang="en-US"/>
              <a:t>Discussion and Next Steps</a:t>
            </a:r>
            <a:endParaRPr lang="en-AU"/>
          </a:p>
        </p:txBody>
      </p:sp>
      <p:sp>
        <p:nvSpPr>
          <p:cNvPr id="22" name="Picture Placeholder 21">
            <a:extLst>
              <a:ext uri="{FF2B5EF4-FFF2-40B4-BE49-F238E27FC236}">
                <a16:creationId xmlns:a16="http://schemas.microsoft.com/office/drawing/2014/main" id="{DB3D9B6C-40FB-4129-9BF9-5FBA747F827F}"/>
              </a:ext>
            </a:extLst>
          </p:cNvPr>
          <p:cNvSpPr>
            <a:spLocks noGrp="1"/>
          </p:cNvSpPr>
          <p:nvPr>
            <p:ph type="pic" sz="quarter" idx="22"/>
          </p:nvPr>
        </p:nvSpPr>
        <p:spPr>
          <a:xfrm>
            <a:off x="-153813" y="8229600"/>
            <a:ext cx="6937200" cy="6249600"/>
          </a:xfrm>
          <a:prstGeom prst="homePlate">
            <a:avLst/>
          </a:prstGeom>
        </p:spPr>
        <p:txBody>
          <a:bodyPr/>
          <a:lstStyle/>
          <a:p>
            <a:endParaRPr lang="en-AU"/>
          </a:p>
        </p:txBody>
      </p:sp>
      <p:sp>
        <p:nvSpPr>
          <p:cNvPr id="24" name="Picture Placeholder 23">
            <a:extLst>
              <a:ext uri="{FF2B5EF4-FFF2-40B4-BE49-F238E27FC236}">
                <a16:creationId xmlns:a16="http://schemas.microsoft.com/office/drawing/2014/main" id="{5C51DB17-A2D8-408B-BFDE-F476F39C3358}"/>
              </a:ext>
            </a:extLst>
          </p:cNvPr>
          <p:cNvSpPr>
            <a:spLocks noGrp="1"/>
          </p:cNvSpPr>
          <p:nvPr>
            <p:ph type="pic" sz="quarter" idx="23"/>
          </p:nvPr>
        </p:nvSpPr>
        <p:spPr>
          <a:xfrm>
            <a:off x="3736587" y="8229600"/>
            <a:ext cx="9295200" cy="6249600"/>
          </a:xfrm>
          <a:prstGeom prst="chevron">
            <a:avLst/>
          </a:prstGeom>
        </p:spPr>
        <p:txBody>
          <a:bodyPr/>
          <a:lstStyle/>
          <a:p>
            <a:endParaRPr lang="en-AU"/>
          </a:p>
        </p:txBody>
      </p:sp>
      <p:sp>
        <p:nvSpPr>
          <p:cNvPr id="25" name="Picture Placeholder 23">
            <a:extLst>
              <a:ext uri="{FF2B5EF4-FFF2-40B4-BE49-F238E27FC236}">
                <a16:creationId xmlns:a16="http://schemas.microsoft.com/office/drawing/2014/main" id="{18F68D59-F18A-4605-A6D0-BAA2B1ADF80C}"/>
              </a:ext>
            </a:extLst>
          </p:cNvPr>
          <p:cNvSpPr>
            <a:spLocks noGrp="1"/>
          </p:cNvSpPr>
          <p:nvPr>
            <p:ph type="pic" sz="quarter" idx="24"/>
          </p:nvPr>
        </p:nvSpPr>
        <p:spPr>
          <a:xfrm>
            <a:off x="9984987" y="8229600"/>
            <a:ext cx="9295200" cy="6249600"/>
          </a:xfrm>
          <a:prstGeom prst="chevron">
            <a:avLst/>
          </a:prstGeom>
        </p:spPr>
        <p:txBody>
          <a:bodyPr/>
          <a:lstStyle/>
          <a:p>
            <a:endParaRPr lang="en-AU"/>
          </a:p>
        </p:txBody>
      </p:sp>
      <p:sp>
        <p:nvSpPr>
          <p:cNvPr id="26" name="Picture Placeholder 23">
            <a:extLst>
              <a:ext uri="{FF2B5EF4-FFF2-40B4-BE49-F238E27FC236}">
                <a16:creationId xmlns:a16="http://schemas.microsoft.com/office/drawing/2014/main" id="{462E3156-398C-4C61-BE94-F8666138DDB1}"/>
              </a:ext>
            </a:extLst>
          </p:cNvPr>
          <p:cNvSpPr>
            <a:spLocks noGrp="1"/>
          </p:cNvSpPr>
          <p:nvPr>
            <p:ph type="pic" sz="quarter" idx="25"/>
          </p:nvPr>
        </p:nvSpPr>
        <p:spPr>
          <a:xfrm>
            <a:off x="16232187" y="8229600"/>
            <a:ext cx="11482968" cy="6249600"/>
          </a:xfrm>
          <a:prstGeom prst="chevron">
            <a:avLst/>
          </a:prstGeom>
        </p:spPr>
        <p:txBody>
          <a:bodyPr/>
          <a:lstStyle/>
          <a:p>
            <a:endParaRPr lang="en-AU"/>
          </a:p>
        </p:txBody>
      </p:sp>
    </p:spTree>
    <p:extLst>
      <p:ext uri="{BB962C8B-B14F-4D97-AF65-F5344CB8AC3E}">
        <p14:creationId xmlns:p14="http://schemas.microsoft.com/office/powerpoint/2010/main" val="2987460576"/>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50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9">
                                            <p:txEl>
                                              <p:pRg st="0" end="0"/>
                                            </p:txEl>
                                          </p:spTgt>
                                        </p:tgtEl>
                                        <p:attrNameLst>
                                          <p:attrName>style.visibility</p:attrName>
                                        </p:attrNameLst>
                                      </p:cBhvr>
                                      <p:to>
                                        <p:strVal val="visible"/>
                                      </p:to>
                                    </p:set>
                                    <p:animEffect transition="in" filter="fade">
                                      <p:cBhvr>
                                        <p:cTn id="15" dur="500"/>
                                        <p:tgtEl>
                                          <p:spTgt spid="9">
                                            <p:txEl>
                                              <p:pRg st="0" end="0"/>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animEffect transition="in" filter="fade">
                                      <p:cBhvr>
                                        <p:cTn id="18" dur="500"/>
                                        <p:tgtEl>
                                          <p:spTgt spid="4">
                                            <p:txEl>
                                              <p:pRg st="0" end="0"/>
                                            </p:txEl>
                                          </p:spTgt>
                                        </p:tgtEl>
                                      </p:cBhvr>
                                    </p:animEffect>
                                  </p:childTnLst>
                                </p:cTn>
                              </p:par>
                              <p:par>
                                <p:cTn id="19" presetID="10" presetClass="entr" presetSubtype="0" fill="hold" grpId="0" nodeType="withEffect" nodePh="1">
                                  <p:stCondLst>
                                    <p:cond delay="0"/>
                                  </p:stCondLst>
                                  <p:endCondLst>
                                    <p:cond evt="begin" delay="0">
                                      <p:tn val="19"/>
                                    </p:cond>
                                  </p:endCondLst>
                                  <p:childTnLst>
                                    <p:set>
                                      <p:cBhvr>
                                        <p:cTn id="20" dur="1" fill="hold">
                                          <p:stCondLst>
                                            <p:cond delay="0"/>
                                          </p:stCondLst>
                                        </p:cTn>
                                        <p:tgtEl>
                                          <p:spTgt spid="22"/>
                                        </p:tgtEl>
                                        <p:attrNameLst>
                                          <p:attrName>style.visibility</p:attrName>
                                        </p:attrNameLst>
                                      </p:cBhvr>
                                      <p:to>
                                        <p:strVal val="visible"/>
                                      </p:to>
                                    </p:set>
                                    <p:animEffect transition="in" filter="fade">
                                      <p:cBhvr>
                                        <p:cTn id="21" dur="500"/>
                                        <p:tgtEl>
                                          <p:spTgt spid="22"/>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0">
                                            <p:txEl>
                                              <p:pRg st="0" end="0"/>
                                            </p:txEl>
                                          </p:spTgt>
                                        </p:tgtEl>
                                        <p:attrNameLst>
                                          <p:attrName>style.visibility</p:attrName>
                                        </p:attrNameLst>
                                      </p:cBhvr>
                                      <p:to>
                                        <p:strVal val="visible"/>
                                      </p:to>
                                    </p:set>
                                    <p:animEffect transition="in" filter="fade">
                                      <p:cBhvr>
                                        <p:cTn id="26" dur="500"/>
                                        <p:tgtEl>
                                          <p:spTgt spid="10">
                                            <p:txEl>
                                              <p:pRg st="0" end="0"/>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fade">
                                      <p:cBhvr>
                                        <p:cTn id="29" dur="500"/>
                                        <p:tgtEl>
                                          <p:spTgt spid="6"/>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7">
                                            <p:txEl>
                                              <p:pRg st="0" end="0"/>
                                            </p:txEl>
                                          </p:spTgt>
                                        </p:tgtEl>
                                        <p:attrNameLst>
                                          <p:attrName>style.visibility</p:attrName>
                                        </p:attrNameLst>
                                      </p:cBhvr>
                                      <p:to>
                                        <p:strVal val="visible"/>
                                      </p:to>
                                    </p:set>
                                    <p:animEffect transition="in" filter="fade">
                                      <p:cBhvr>
                                        <p:cTn id="32" dur="500"/>
                                        <p:tgtEl>
                                          <p:spTgt spid="7">
                                            <p:txEl>
                                              <p:pRg st="0" end="0"/>
                                            </p:txEl>
                                          </p:spTgt>
                                        </p:tgtEl>
                                      </p:cBhvr>
                                    </p:animEffect>
                                  </p:childTnLst>
                                </p:cTn>
                              </p:par>
                              <p:par>
                                <p:cTn id="33" presetID="10" presetClass="entr" presetSubtype="0" fill="hold" grpId="0" nodeType="withEffect" nodePh="1">
                                  <p:stCondLst>
                                    <p:cond delay="0"/>
                                  </p:stCondLst>
                                  <p:endCondLst>
                                    <p:cond evt="begin" delay="0">
                                      <p:tn val="33"/>
                                    </p:cond>
                                  </p:endCondLst>
                                  <p:childTnLst>
                                    <p:set>
                                      <p:cBhvr>
                                        <p:cTn id="34" dur="1" fill="hold">
                                          <p:stCondLst>
                                            <p:cond delay="0"/>
                                          </p:stCondLst>
                                        </p:cTn>
                                        <p:tgtEl>
                                          <p:spTgt spid="24"/>
                                        </p:tgtEl>
                                        <p:attrNameLst>
                                          <p:attrName>style.visibility</p:attrName>
                                        </p:attrNameLst>
                                      </p:cBhvr>
                                      <p:to>
                                        <p:strVal val="visible"/>
                                      </p:to>
                                    </p:set>
                                    <p:animEffect transition="in" filter="fade">
                                      <p:cBhvr>
                                        <p:cTn id="35" dur="500"/>
                                        <p:tgtEl>
                                          <p:spTgt spid="24"/>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3">
                                            <p:txEl>
                                              <p:pRg st="0" end="0"/>
                                            </p:txEl>
                                          </p:spTgt>
                                        </p:tgtEl>
                                        <p:attrNameLst>
                                          <p:attrName>style.visibility</p:attrName>
                                        </p:attrNameLst>
                                      </p:cBhvr>
                                      <p:to>
                                        <p:strVal val="visible"/>
                                      </p:to>
                                    </p:set>
                                    <p:animEffect transition="in" filter="fade">
                                      <p:cBhvr>
                                        <p:cTn id="40" dur="500"/>
                                        <p:tgtEl>
                                          <p:spTgt spid="13">
                                            <p:txEl>
                                              <p:pRg st="0" end="0"/>
                                            </p:txEl>
                                          </p:spTgt>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1"/>
                                        </p:tgtEl>
                                        <p:attrNameLst>
                                          <p:attrName>style.visibility</p:attrName>
                                        </p:attrNameLst>
                                      </p:cBhvr>
                                      <p:to>
                                        <p:strVal val="visible"/>
                                      </p:to>
                                    </p:set>
                                    <p:animEffect transition="in" filter="fade">
                                      <p:cBhvr>
                                        <p:cTn id="43" dur="500"/>
                                        <p:tgtEl>
                                          <p:spTgt spid="11"/>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12">
                                            <p:txEl>
                                              <p:pRg st="0" end="0"/>
                                            </p:txEl>
                                          </p:spTgt>
                                        </p:tgtEl>
                                        <p:attrNameLst>
                                          <p:attrName>style.visibility</p:attrName>
                                        </p:attrNameLst>
                                      </p:cBhvr>
                                      <p:to>
                                        <p:strVal val="visible"/>
                                      </p:to>
                                    </p:set>
                                    <p:animEffect transition="in" filter="fade">
                                      <p:cBhvr>
                                        <p:cTn id="46" dur="500"/>
                                        <p:tgtEl>
                                          <p:spTgt spid="12">
                                            <p:txEl>
                                              <p:pRg st="0" end="0"/>
                                            </p:txEl>
                                          </p:spTgt>
                                        </p:tgtEl>
                                      </p:cBhvr>
                                    </p:animEffect>
                                  </p:childTnLst>
                                </p:cTn>
                              </p:par>
                              <p:par>
                                <p:cTn id="47" presetID="10" presetClass="entr" presetSubtype="0" fill="hold" grpId="0" nodeType="withEffect" nodePh="1">
                                  <p:stCondLst>
                                    <p:cond delay="0"/>
                                  </p:stCondLst>
                                  <p:endCondLst>
                                    <p:cond evt="begin" delay="0">
                                      <p:tn val="47"/>
                                    </p:cond>
                                  </p:endCondLst>
                                  <p:childTnLst>
                                    <p:set>
                                      <p:cBhvr>
                                        <p:cTn id="48" dur="1" fill="hold">
                                          <p:stCondLst>
                                            <p:cond delay="0"/>
                                          </p:stCondLst>
                                        </p:cTn>
                                        <p:tgtEl>
                                          <p:spTgt spid="25"/>
                                        </p:tgtEl>
                                        <p:attrNameLst>
                                          <p:attrName>style.visibility</p:attrName>
                                        </p:attrNameLst>
                                      </p:cBhvr>
                                      <p:to>
                                        <p:strVal val="visible"/>
                                      </p:to>
                                    </p:set>
                                    <p:animEffect transition="in" filter="fade">
                                      <p:cBhvr>
                                        <p:cTn id="49" dur="500"/>
                                        <p:tgtEl>
                                          <p:spTgt spid="25"/>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16">
                                            <p:txEl>
                                              <p:pRg st="0" end="0"/>
                                            </p:txEl>
                                          </p:spTgt>
                                        </p:tgtEl>
                                        <p:attrNameLst>
                                          <p:attrName>style.visibility</p:attrName>
                                        </p:attrNameLst>
                                      </p:cBhvr>
                                      <p:to>
                                        <p:strVal val="visible"/>
                                      </p:to>
                                    </p:set>
                                    <p:animEffect transition="in" filter="fade">
                                      <p:cBhvr>
                                        <p:cTn id="54" dur="500"/>
                                        <p:tgtEl>
                                          <p:spTgt spid="16">
                                            <p:txEl>
                                              <p:pRg st="0" end="0"/>
                                            </p:txEl>
                                          </p:spTgt>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14"/>
                                        </p:tgtEl>
                                        <p:attrNameLst>
                                          <p:attrName>style.visibility</p:attrName>
                                        </p:attrNameLst>
                                      </p:cBhvr>
                                      <p:to>
                                        <p:strVal val="visible"/>
                                      </p:to>
                                    </p:set>
                                    <p:animEffect transition="in" filter="fade">
                                      <p:cBhvr>
                                        <p:cTn id="57" dur="500"/>
                                        <p:tgtEl>
                                          <p:spTgt spid="14"/>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15">
                                            <p:txEl>
                                              <p:pRg st="0" end="0"/>
                                            </p:txEl>
                                          </p:spTgt>
                                        </p:tgtEl>
                                        <p:attrNameLst>
                                          <p:attrName>style.visibility</p:attrName>
                                        </p:attrNameLst>
                                      </p:cBhvr>
                                      <p:to>
                                        <p:strVal val="visible"/>
                                      </p:to>
                                    </p:set>
                                    <p:animEffect transition="in" filter="fade">
                                      <p:cBhvr>
                                        <p:cTn id="60" dur="500"/>
                                        <p:tgtEl>
                                          <p:spTgt spid="15">
                                            <p:txEl>
                                              <p:pRg st="0" end="0"/>
                                            </p:txEl>
                                          </p:spTgt>
                                        </p:tgtEl>
                                      </p:cBhvr>
                                    </p:animEffect>
                                  </p:childTnLst>
                                </p:cTn>
                              </p:par>
                              <p:par>
                                <p:cTn id="61" presetID="10" presetClass="entr" presetSubtype="0" fill="hold" grpId="0" nodeType="withEffect" nodePh="1">
                                  <p:stCondLst>
                                    <p:cond delay="0"/>
                                  </p:stCondLst>
                                  <p:endCondLst>
                                    <p:cond evt="begin" delay="0">
                                      <p:tn val="61"/>
                                    </p:cond>
                                  </p:endCondLst>
                                  <p:childTnLst>
                                    <p:set>
                                      <p:cBhvr>
                                        <p:cTn id="62" dur="1" fill="hold">
                                          <p:stCondLst>
                                            <p:cond delay="0"/>
                                          </p:stCondLst>
                                        </p:cTn>
                                        <p:tgtEl>
                                          <p:spTgt spid="26"/>
                                        </p:tgtEl>
                                        <p:attrNameLst>
                                          <p:attrName>style.visibility</p:attrName>
                                        </p:attrNameLst>
                                      </p:cBhvr>
                                      <p:to>
                                        <p:strVal val="visible"/>
                                      </p:to>
                                    </p:set>
                                    <p:animEffect transition="in" filter="fade">
                                      <p:cBhvr>
                                        <p:cTn id="63"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4" grpId="0" build="p">
        <p:tmplLst>
          <p:tmpl lvl="1">
            <p:tnLst>
              <p:par>
                <p:cTn presetID="10" presetClass="entr" presetSubtype="0" fill="hold" nodeType="withEffect">
                  <p:stCondLst>
                    <p:cond delay="0"/>
                  </p:stCondLst>
                  <p:childTnLst>
                    <p:set>
                      <p:cBhvr>
                        <p:cTn dur="1" fill="hold">
                          <p:stCondLst>
                            <p:cond delay="0"/>
                          </p:stCondLst>
                        </p:cTn>
                        <p:tgtEl>
                          <p:spTgt spid="4"/>
                        </p:tgtEl>
                        <p:attrNameLst>
                          <p:attrName>style.visibility</p:attrName>
                        </p:attrNameLst>
                      </p:cBhvr>
                      <p:to>
                        <p:strVal val="visible"/>
                      </p:to>
                    </p:set>
                    <p:animEffect transition="in" filter="fade">
                      <p:cBhvr>
                        <p:cTn dur="500"/>
                        <p:tgtEl>
                          <p:spTgt spid="4"/>
                        </p:tgtEl>
                      </p:cBhvr>
                    </p:animEffect>
                  </p:childTnLst>
                </p:cTn>
              </p:par>
            </p:tnLst>
          </p:tmpl>
        </p:tmplLst>
      </p:bldP>
      <p:bldP spid="6" grpId="0" animBg="1"/>
      <p:bldP spid="7" grpId="0" build="p">
        <p:tmplLst>
          <p:tmpl lvl="1">
            <p:tnLst>
              <p:par>
                <p:cTn presetID="10" presetClass="entr" presetSubtype="0" fill="hold" nodeType="with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fade">
                      <p:cBhvr>
                        <p:cTn dur="500"/>
                        <p:tgtEl>
                          <p:spTgt spid="7"/>
                        </p:tgtEl>
                      </p:cBhvr>
                    </p:animEffect>
                  </p:childTnLst>
                </p:cTn>
              </p:par>
            </p:tnLst>
          </p:tmpl>
        </p:tmplLst>
      </p:bldP>
      <p:bldP spid="9" grpId="0" build="p">
        <p:tmplLst>
          <p:tmpl lvl="1">
            <p:tnLst>
              <p:par>
                <p:cTn presetID="10" presetClass="entr" presetSubtype="0" fill="hold" nodeType="withEffect">
                  <p:stCondLst>
                    <p:cond delay="0"/>
                  </p:stCondLst>
                  <p:childTnLst>
                    <p:set>
                      <p:cBhvr>
                        <p:cTn dur="1" fill="hold">
                          <p:stCondLst>
                            <p:cond delay="0"/>
                          </p:stCondLst>
                        </p:cTn>
                        <p:tgtEl>
                          <p:spTgt spid="9"/>
                        </p:tgtEl>
                        <p:attrNameLst>
                          <p:attrName>style.visibility</p:attrName>
                        </p:attrNameLst>
                      </p:cBhvr>
                      <p:to>
                        <p:strVal val="visible"/>
                      </p:to>
                    </p:set>
                    <p:animEffect transition="in" filter="fade">
                      <p:cBhvr>
                        <p:cTn dur="500"/>
                        <p:tgtEl>
                          <p:spTgt spid="9"/>
                        </p:tgtEl>
                      </p:cBhvr>
                    </p:animEffect>
                  </p:childTnLst>
                </p:cTn>
              </p:par>
            </p:tnLst>
          </p:tmpl>
        </p:tmplLst>
      </p:bldP>
      <p:bldP spid="10" grpId="0" build="p">
        <p:tmplLst>
          <p:tmpl lvl="1">
            <p:tnLst>
              <p:par>
                <p:cTn presetID="10" presetClass="entr" presetSubtype="0" fill="hold" nodeType="clickEffect">
                  <p:stCondLst>
                    <p:cond delay="0"/>
                  </p:stCondLst>
                  <p:childTnLst>
                    <p:set>
                      <p:cBhvr>
                        <p:cTn dur="1" fill="hold">
                          <p:stCondLst>
                            <p:cond delay="0"/>
                          </p:stCondLst>
                        </p:cTn>
                        <p:tgtEl>
                          <p:spTgt spid="10"/>
                        </p:tgtEl>
                        <p:attrNameLst>
                          <p:attrName>style.visibility</p:attrName>
                        </p:attrNameLst>
                      </p:cBhvr>
                      <p:to>
                        <p:strVal val="visible"/>
                      </p:to>
                    </p:set>
                    <p:animEffect transition="in" filter="fade">
                      <p:cBhvr>
                        <p:cTn dur="500"/>
                        <p:tgtEl>
                          <p:spTgt spid="10"/>
                        </p:tgtEl>
                      </p:cBhvr>
                    </p:animEffect>
                  </p:childTnLst>
                </p:cTn>
              </p:par>
            </p:tnLst>
          </p:tmpl>
        </p:tmplLst>
      </p:bldP>
      <p:bldP spid="11" grpId="0" animBg="1"/>
      <p:bldP spid="12" grpId="0" build="p">
        <p:tmplLst>
          <p:tmpl lvl="1">
            <p:tnLst>
              <p:par>
                <p:cTn presetID="10" presetClass="entr" presetSubtype="0" fill="hold" nodeType="withEffect">
                  <p:stCondLst>
                    <p:cond delay="0"/>
                  </p:stCondLst>
                  <p:childTnLst>
                    <p:set>
                      <p:cBhvr>
                        <p:cTn dur="1" fill="hold">
                          <p:stCondLst>
                            <p:cond delay="0"/>
                          </p:stCondLst>
                        </p:cTn>
                        <p:tgtEl>
                          <p:spTgt spid="12"/>
                        </p:tgtEl>
                        <p:attrNameLst>
                          <p:attrName>style.visibility</p:attrName>
                        </p:attrNameLst>
                      </p:cBhvr>
                      <p:to>
                        <p:strVal val="visible"/>
                      </p:to>
                    </p:set>
                    <p:animEffect transition="in" filter="fade">
                      <p:cBhvr>
                        <p:cTn dur="500"/>
                        <p:tgtEl>
                          <p:spTgt spid="12"/>
                        </p:tgtEl>
                      </p:cBhvr>
                    </p:animEffect>
                  </p:childTnLst>
                </p:cTn>
              </p:par>
            </p:tnLst>
          </p:tmpl>
        </p:tmplLst>
      </p:bldP>
      <p:bldP spid="13" grpId="0" build="p">
        <p:tmplLst>
          <p:tmpl lvl="1">
            <p:tnLst>
              <p:par>
                <p:cTn presetID="10" presetClass="entr" presetSubtype="0" fill="hold" nodeType="clickEffect">
                  <p:stCondLst>
                    <p:cond delay="0"/>
                  </p:stCondLst>
                  <p:childTnLst>
                    <p:set>
                      <p:cBhvr>
                        <p:cTn dur="1" fill="hold">
                          <p:stCondLst>
                            <p:cond delay="0"/>
                          </p:stCondLst>
                        </p:cTn>
                        <p:tgtEl>
                          <p:spTgt spid="13"/>
                        </p:tgtEl>
                        <p:attrNameLst>
                          <p:attrName>style.visibility</p:attrName>
                        </p:attrNameLst>
                      </p:cBhvr>
                      <p:to>
                        <p:strVal val="visible"/>
                      </p:to>
                    </p:set>
                    <p:animEffect transition="in" filter="fade">
                      <p:cBhvr>
                        <p:cTn dur="500"/>
                        <p:tgtEl>
                          <p:spTgt spid="13"/>
                        </p:tgtEl>
                      </p:cBhvr>
                    </p:animEffect>
                  </p:childTnLst>
                </p:cTn>
              </p:par>
            </p:tnLst>
          </p:tmpl>
        </p:tmplLst>
      </p:bldP>
      <p:bldP spid="14" grpId="0" animBg="1"/>
      <p:bldP spid="15" grpId="0" build="p">
        <p:tmplLst>
          <p:tmpl lvl="1">
            <p:tnLst>
              <p:par>
                <p:cTn presetID="10" presetClass="entr" presetSubtype="0" fill="hold" nodeType="withEffect">
                  <p:stCondLst>
                    <p:cond delay="0"/>
                  </p:stCondLst>
                  <p:childTnLst>
                    <p:set>
                      <p:cBhvr>
                        <p:cTn dur="1" fill="hold">
                          <p:stCondLst>
                            <p:cond delay="0"/>
                          </p:stCondLst>
                        </p:cTn>
                        <p:tgtEl>
                          <p:spTgt spid="15"/>
                        </p:tgtEl>
                        <p:attrNameLst>
                          <p:attrName>style.visibility</p:attrName>
                        </p:attrNameLst>
                      </p:cBhvr>
                      <p:to>
                        <p:strVal val="visible"/>
                      </p:to>
                    </p:set>
                    <p:animEffect transition="in" filter="fade">
                      <p:cBhvr>
                        <p:cTn dur="500"/>
                        <p:tgtEl>
                          <p:spTgt spid="15"/>
                        </p:tgtEl>
                      </p:cBhvr>
                    </p:animEffect>
                  </p:childTnLst>
                </p:cTn>
              </p:par>
            </p:tnLst>
          </p:tmpl>
        </p:tmplLst>
      </p:bldP>
      <p:bldP spid="16" grpId="0" build="p">
        <p:tmplLst>
          <p:tmpl lvl="1">
            <p:tnLst>
              <p:par>
                <p:cTn presetID="10" presetClass="entr" presetSubtype="0" fill="hold" nodeType="clickEffect">
                  <p:stCondLst>
                    <p:cond delay="0"/>
                  </p:stCondLst>
                  <p:childTnLst>
                    <p:set>
                      <p:cBhvr>
                        <p:cTn dur="1" fill="hold">
                          <p:stCondLst>
                            <p:cond delay="0"/>
                          </p:stCondLst>
                        </p:cTn>
                        <p:tgtEl>
                          <p:spTgt spid="16"/>
                        </p:tgtEl>
                        <p:attrNameLst>
                          <p:attrName>style.visibility</p:attrName>
                        </p:attrNameLst>
                      </p:cBhvr>
                      <p:to>
                        <p:strVal val="visible"/>
                      </p:to>
                    </p:set>
                    <p:animEffect transition="in" filter="fade">
                      <p:cBhvr>
                        <p:cTn dur="500"/>
                        <p:tgtEl>
                          <p:spTgt spid="16"/>
                        </p:tgtEl>
                      </p:cBhvr>
                    </p:animEffect>
                  </p:childTnLst>
                </p:cTn>
              </p:par>
            </p:tnLst>
          </p:tmpl>
        </p:tmplLst>
      </p:bldP>
      <p:bldP spid="22" grpId="0"/>
      <p:bldP spid="24" grpId="0"/>
      <p:bldP spid="25" grpId="0"/>
      <p:bldP spid="26" grpId="0"/>
    </p:bld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5 benefit layout">
    <p:spTree>
      <p:nvGrpSpPr>
        <p:cNvPr id="1" name=""/>
        <p:cNvGrpSpPr/>
        <p:nvPr/>
      </p:nvGrpSpPr>
      <p:grpSpPr>
        <a:xfrm>
          <a:off x="0" y="0"/>
          <a:ext cx="0" cy="0"/>
          <a:chOff x="0" y="0"/>
          <a:chExt cx="0" cy="0"/>
        </a:xfrm>
      </p:grpSpPr>
      <p:sp>
        <p:nvSpPr>
          <p:cNvPr id="37" name="Picture Placeholder 13"/>
          <p:cNvSpPr>
            <a:spLocks noGrp="1"/>
          </p:cNvSpPr>
          <p:nvPr>
            <p:ph type="pic" sz="quarter" idx="15"/>
          </p:nvPr>
        </p:nvSpPr>
        <p:spPr>
          <a:xfrm>
            <a:off x="2319943" y="3048003"/>
            <a:ext cx="2289600" cy="2287211"/>
          </a:xfrm>
          <a:effectLst/>
        </p:spPr>
        <p:txBody>
          <a:bodyPr rtlCol="0">
            <a:normAutofit/>
          </a:bodyPr>
          <a:lstStyle>
            <a:lvl1pPr marL="0" indent="0">
              <a:buNone/>
              <a:defRPr sz="1400">
                <a:ln>
                  <a:noFill/>
                </a:ln>
                <a:solidFill>
                  <a:schemeClr val="bg1">
                    <a:lumMod val="85000"/>
                  </a:schemeClr>
                </a:solidFill>
              </a:defRPr>
            </a:lvl1pPr>
          </a:lstStyle>
          <a:p>
            <a:pPr lvl="0"/>
            <a:endParaRPr lang="en-US" noProof="0"/>
          </a:p>
        </p:txBody>
      </p:sp>
      <p:sp>
        <p:nvSpPr>
          <p:cNvPr id="38" name="Picture Placeholder 13"/>
          <p:cNvSpPr>
            <a:spLocks noGrp="1"/>
          </p:cNvSpPr>
          <p:nvPr>
            <p:ph type="pic" sz="quarter" idx="16"/>
          </p:nvPr>
        </p:nvSpPr>
        <p:spPr>
          <a:xfrm>
            <a:off x="4646187" y="3048003"/>
            <a:ext cx="2289600" cy="2287211"/>
          </a:xfrm>
          <a:effectLst/>
        </p:spPr>
        <p:txBody>
          <a:bodyPr rtlCol="0">
            <a:normAutofit/>
          </a:bodyPr>
          <a:lstStyle>
            <a:lvl1pPr marL="0" indent="0">
              <a:buNone/>
              <a:defRPr sz="1400">
                <a:ln>
                  <a:noFill/>
                </a:ln>
                <a:solidFill>
                  <a:schemeClr val="bg1">
                    <a:lumMod val="85000"/>
                  </a:schemeClr>
                </a:solidFill>
              </a:defRPr>
            </a:lvl1pPr>
          </a:lstStyle>
          <a:p>
            <a:pPr lvl="0"/>
            <a:endParaRPr lang="en-US" noProof="0"/>
          </a:p>
        </p:txBody>
      </p:sp>
      <p:sp>
        <p:nvSpPr>
          <p:cNvPr id="40" name="Picture Placeholder 13"/>
          <p:cNvSpPr>
            <a:spLocks noGrp="1"/>
          </p:cNvSpPr>
          <p:nvPr>
            <p:ph type="pic" sz="quarter" idx="18"/>
          </p:nvPr>
        </p:nvSpPr>
        <p:spPr>
          <a:xfrm>
            <a:off x="2319943" y="5372858"/>
            <a:ext cx="2289600" cy="2287211"/>
          </a:xfrm>
          <a:effectLst/>
        </p:spPr>
        <p:txBody>
          <a:bodyPr rtlCol="0">
            <a:normAutofit/>
          </a:bodyPr>
          <a:lstStyle>
            <a:lvl1pPr marL="0" indent="0">
              <a:buNone/>
              <a:defRPr sz="1400">
                <a:ln>
                  <a:noFill/>
                </a:ln>
                <a:solidFill>
                  <a:schemeClr val="bg1">
                    <a:lumMod val="85000"/>
                  </a:schemeClr>
                </a:solidFill>
              </a:defRPr>
            </a:lvl1pPr>
          </a:lstStyle>
          <a:p>
            <a:pPr lvl="0"/>
            <a:endParaRPr lang="en-US" noProof="0"/>
          </a:p>
        </p:txBody>
      </p:sp>
      <p:sp>
        <p:nvSpPr>
          <p:cNvPr id="42" name="Picture Placeholder 13"/>
          <p:cNvSpPr>
            <a:spLocks noGrp="1"/>
          </p:cNvSpPr>
          <p:nvPr>
            <p:ph type="pic" sz="quarter" idx="20"/>
          </p:nvPr>
        </p:nvSpPr>
        <p:spPr>
          <a:xfrm>
            <a:off x="2319943" y="7706643"/>
            <a:ext cx="2289600" cy="2287211"/>
          </a:xfrm>
          <a:effectLst/>
        </p:spPr>
        <p:txBody>
          <a:bodyPr rtlCol="0">
            <a:normAutofit/>
          </a:bodyPr>
          <a:lstStyle>
            <a:lvl1pPr marL="0" indent="0">
              <a:buNone/>
              <a:defRPr sz="1400">
                <a:ln>
                  <a:noFill/>
                </a:ln>
                <a:solidFill>
                  <a:schemeClr val="bg1">
                    <a:lumMod val="85000"/>
                  </a:schemeClr>
                </a:solidFill>
              </a:defRPr>
            </a:lvl1pPr>
          </a:lstStyle>
          <a:p>
            <a:pPr lvl="0"/>
            <a:endParaRPr lang="en-US" noProof="0"/>
          </a:p>
        </p:txBody>
      </p:sp>
      <p:sp>
        <p:nvSpPr>
          <p:cNvPr id="43" name="Picture Placeholder 13"/>
          <p:cNvSpPr>
            <a:spLocks noGrp="1"/>
          </p:cNvSpPr>
          <p:nvPr>
            <p:ph type="pic" sz="quarter" idx="21"/>
          </p:nvPr>
        </p:nvSpPr>
        <p:spPr>
          <a:xfrm>
            <a:off x="4646187" y="7706643"/>
            <a:ext cx="2289600" cy="2287211"/>
          </a:xfrm>
          <a:effectLst/>
        </p:spPr>
        <p:txBody>
          <a:bodyPr rtlCol="0">
            <a:normAutofit/>
          </a:bodyPr>
          <a:lstStyle>
            <a:lvl1pPr marL="0" indent="0">
              <a:buNone/>
              <a:defRPr sz="1400">
                <a:ln>
                  <a:noFill/>
                </a:ln>
                <a:solidFill>
                  <a:schemeClr val="bg1">
                    <a:lumMod val="85000"/>
                  </a:schemeClr>
                </a:solidFill>
              </a:defRPr>
            </a:lvl1pPr>
          </a:lstStyle>
          <a:p>
            <a:pPr lvl="0"/>
            <a:endParaRPr lang="en-US" noProof="0"/>
          </a:p>
        </p:txBody>
      </p:sp>
      <p:sp>
        <p:nvSpPr>
          <p:cNvPr id="44" name="Picture Placeholder 13"/>
          <p:cNvSpPr>
            <a:spLocks noGrp="1"/>
          </p:cNvSpPr>
          <p:nvPr>
            <p:ph type="pic" sz="quarter" idx="22"/>
          </p:nvPr>
        </p:nvSpPr>
        <p:spPr>
          <a:xfrm>
            <a:off x="6989337" y="7706643"/>
            <a:ext cx="2289600" cy="2287211"/>
          </a:xfrm>
          <a:effectLst/>
        </p:spPr>
        <p:txBody>
          <a:bodyPr rtlCol="0">
            <a:normAutofit/>
          </a:bodyPr>
          <a:lstStyle>
            <a:lvl1pPr marL="0" indent="0">
              <a:buNone/>
              <a:defRPr sz="1400">
                <a:ln>
                  <a:noFill/>
                </a:ln>
                <a:solidFill>
                  <a:schemeClr val="bg1">
                    <a:lumMod val="85000"/>
                  </a:schemeClr>
                </a:solidFill>
              </a:defRPr>
            </a:lvl1pPr>
          </a:lstStyle>
          <a:p>
            <a:pPr lvl="0"/>
            <a:endParaRPr lang="en-US" noProof="0"/>
          </a:p>
        </p:txBody>
      </p:sp>
      <p:sp>
        <p:nvSpPr>
          <p:cNvPr id="45" name="Picture Placeholder 13"/>
          <p:cNvSpPr>
            <a:spLocks noGrp="1"/>
          </p:cNvSpPr>
          <p:nvPr>
            <p:ph type="pic" sz="quarter" idx="23"/>
          </p:nvPr>
        </p:nvSpPr>
        <p:spPr>
          <a:xfrm>
            <a:off x="2319943" y="10029110"/>
            <a:ext cx="2289600" cy="2287211"/>
          </a:xfrm>
          <a:effectLst/>
        </p:spPr>
        <p:txBody>
          <a:bodyPr rtlCol="0">
            <a:normAutofit/>
          </a:bodyPr>
          <a:lstStyle>
            <a:lvl1pPr marL="0" indent="0">
              <a:buNone/>
              <a:defRPr sz="1400">
                <a:ln>
                  <a:noFill/>
                </a:ln>
                <a:solidFill>
                  <a:schemeClr val="bg1">
                    <a:lumMod val="85000"/>
                  </a:schemeClr>
                </a:solidFill>
              </a:defRPr>
            </a:lvl1pPr>
          </a:lstStyle>
          <a:p>
            <a:pPr lvl="0"/>
            <a:endParaRPr lang="en-US" noProof="0"/>
          </a:p>
        </p:txBody>
      </p:sp>
      <p:sp>
        <p:nvSpPr>
          <p:cNvPr id="46" name="Picture Placeholder 13"/>
          <p:cNvSpPr>
            <a:spLocks noGrp="1"/>
          </p:cNvSpPr>
          <p:nvPr>
            <p:ph type="pic" sz="quarter" idx="24"/>
          </p:nvPr>
        </p:nvSpPr>
        <p:spPr>
          <a:xfrm>
            <a:off x="4646187" y="10029110"/>
            <a:ext cx="2289600" cy="2287211"/>
          </a:xfrm>
          <a:effectLst/>
        </p:spPr>
        <p:txBody>
          <a:bodyPr rtlCol="0">
            <a:normAutofit/>
          </a:bodyPr>
          <a:lstStyle>
            <a:lvl1pPr marL="0" indent="0">
              <a:buNone/>
              <a:defRPr sz="1400">
                <a:ln>
                  <a:noFill/>
                </a:ln>
                <a:solidFill>
                  <a:schemeClr val="bg1">
                    <a:lumMod val="85000"/>
                  </a:schemeClr>
                </a:solidFill>
              </a:defRPr>
            </a:lvl1pPr>
          </a:lstStyle>
          <a:p>
            <a:pPr lvl="0"/>
            <a:endParaRPr lang="en-US" noProof="0"/>
          </a:p>
        </p:txBody>
      </p:sp>
      <p:sp>
        <p:nvSpPr>
          <p:cNvPr id="48" name="Picture Placeholder 13"/>
          <p:cNvSpPr>
            <a:spLocks noGrp="1"/>
          </p:cNvSpPr>
          <p:nvPr>
            <p:ph type="pic" sz="quarter" idx="26"/>
          </p:nvPr>
        </p:nvSpPr>
        <p:spPr>
          <a:xfrm>
            <a:off x="6989337" y="3048003"/>
            <a:ext cx="2289600" cy="2287211"/>
          </a:xfrm>
          <a:effectLst/>
        </p:spPr>
        <p:txBody>
          <a:bodyPr rtlCol="0">
            <a:normAutofit/>
          </a:bodyPr>
          <a:lstStyle>
            <a:lvl1pPr marL="0" indent="0">
              <a:buNone/>
              <a:defRPr sz="1400">
                <a:ln>
                  <a:noFill/>
                </a:ln>
                <a:solidFill>
                  <a:schemeClr val="bg1">
                    <a:lumMod val="85000"/>
                  </a:schemeClr>
                </a:solidFill>
              </a:defRPr>
            </a:lvl1pPr>
          </a:lstStyle>
          <a:p>
            <a:pPr lvl="0"/>
            <a:endParaRPr lang="en-US" noProof="0"/>
          </a:p>
        </p:txBody>
      </p:sp>
      <p:sp>
        <p:nvSpPr>
          <p:cNvPr id="51" name="Picture Placeholder 13"/>
          <p:cNvSpPr>
            <a:spLocks noGrp="1"/>
          </p:cNvSpPr>
          <p:nvPr>
            <p:ph type="pic" sz="quarter" idx="29"/>
          </p:nvPr>
        </p:nvSpPr>
        <p:spPr>
          <a:xfrm>
            <a:off x="6989337" y="5372858"/>
            <a:ext cx="2289600" cy="2287211"/>
          </a:xfrm>
          <a:effectLst/>
        </p:spPr>
        <p:txBody>
          <a:bodyPr rtlCol="0">
            <a:normAutofit/>
          </a:bodyPr>
          <a:lstStyle>
            <a:lvl1pPr marL="0" indent="0">
              <a:buNone/>
              <a:defRPr sz="1400">
                <a:ln>
                  <a:noFill/>
                </a:ln>
                <a:solidFill>
                  <a:schemeClr val="bg1">
                    <a:lumMod val="85000"/>
                  </a:schemeClr>
                </a:solidFill>
              </a:defRPr>
            </a:lvl1pPr>
          </a:lstStyle>
          <a:p>
            <a:pPr lvl="0"/>
            <a:endParaRPr lang="en-US" noProof="0"/>
          </a:p>
        </p:txBody>
      </p:sp>
      <p:sp>
        <p:nvSpPr>
          <p:cNvPr id="52" name="Picture Placeholder 13"/>
          <p:cNvSpPr>
            <a:spLocks noGrp="1"/>
          </p:cNvSpPr>
          <p:nvPr>
            <p:ph type="pic" sz="quarter" idx="30"/>
          </p:nvPr>
        </p:nvSpPr>
        <p:spPr>
          <a:xfrm>
            <a:off x="9319066" y="5372858"/>
            <a:ext cx="2289600" cy="2287211"/>
          </a:xfrm>
          <a:effectLst/>
        </p:spPr>
        <p:txBody>
          <a:bodyPr rtlCol="0">
            <a:normAutofit/>
          </a:bodyPr>
          <a:lstStyle>
            <a:lvl1pPr marL="0" indent="0">
              <a:buNone/>
              <a:defRPr sz="1400">
                <a:ln>
                  <a:noFill/>
                </a:ln>
                <a:solidFill>
                  <a:schemeClr val="bg1">
                    <a:lumMod val="85000"/>
                  </a:schemeClr>
                </a:solidFill>
              </a:defRPr>
            </a:lvl1pPr>
          </a:lstStyle>
          <a:p>
            <a:pPr lvl="0"/>
            <a:endParaRPr lang="en-US" noProof="0"/>
          </a:p>
        </p:txBody>
      </p:sp>
      <p:sp>
        <p:nvSpPr>
          <p:cNvPr id="54" name="Picture Placeholder 13"/>
          <p:cNvSpPr>
            <a:spLocks noGrp="1"/>
          </p:cNvSpPr>
          <p:nvPr>
            <p:ph type="pic" sz="quarter" idx="32"/>
          </p:nvPr>
        </p:nvSpPr>
        <p:spPr>
          <a:xfrm>
            <a:off x="9319066" y="7706643"/>
            <a:ext cx="2289600" cy="2287211"/>
          </a:xfrm>
          <a:effectLst/>
        </p:spPr>
        <p:txBody>
          <a:bodyPr rtlCol="0">
            <a:normAutofit/>
          </a:bodyPr>
          <a:lstStyle>
            <a:lvl1pPr marL="0" indent="0">
              <a:buNone/>
              <a:defRPr sz="1400">
                <a:ln>
                  <a:noFill/>
                </a:ln>
                <a:solidFill>
                  <a:schemeClr val="bg1">
                    <a:lumMod val="85000"/>
                  </a:schemeClr>
                </a:solidFill>
              </a:defRPr>
            </a:lvl1pPr>
          </a:lstStyle>
          <a:p>
            <a:pPr lvl="0"/>
            <a:endParaRPr lang="en-US" noProof="0"/>
          </a:p>
        </p:txBody>
      </p:sp>
      <p:sp>
        <p:nvSpPr>
          <p:cNvPr id="57" name="Picture Placeholder 13"/>
          <p:cNvSpPr>
            <a:spLocks noGrp="1"/>
          </p:cNvSpPr>
          <p:nvPr>
            <p:ph type="pic" sz="quarter" idx="35"/>
          </p:nvPr>
        </p:nvSpPr>
        <p:spPr>
          <a:xfrm>
            <a:off x="9319066" y="10029110"/>
            <a:ext cx="2289600" cy="2287211"/>
          </a:xfrm>
          <a:effectLst/>
        </p:spPr>
        <p:txBody>
          <a:bodyPr rtlCol="0">
            <a:normAutofit/>
          </a:bodyPr>
          <a:lstStyle>
            <a:lvl1pPr marL="0" indent="0">
              <a:buNone/>
              <a:defRPr sz="1400">
                <a:ln>
                  <a:noFill/>
                </a:ln>
                <a:solidFill>
                  <a:schemeClr val="bg1">
                    <a:lumMod val="85000"/>
                  </a:schemeClr>
                </a:solidFill>
              </a:defRPr>
            </a:lvl1pPr>
          </a:lstStyle>
          <a:p>
            <a:pPr lvl="0"/>
            <a:endParaRPr lang="en-US" noProof="0"/>
          </a:p>
        </p:txBody>
      </p:sp>
      <p:sp>
        <p:nvSpPr>
          <p:cNvPr id="2" name="Title 1"/>
          <p:cNvSpPr>
            <a:spLocks noGrp="1"/>
          </p:cNvSpPr>
          <p:nvPr>
            <p:ph type="title"/>
          </p:nvPr>
        </p:nvSpPr>
        <p:spPr/>
        <p:txBody>
          <a:bodyPr/>
          <a:lstStyle/>
          <a:p>
            <a:r>
              <a:rPr lang="en-US"/>
              <a:t>Click to edit Master title style</a:t>
            </a:r>
            <a:endParaRPr lang="en-AU"/>
          </a:p>
        </p:txBody>
      </p:sp>
      <p:sp>
        <p:nvSpPr>
          <p:cNvPr id="21" name="Round Same Side Corner Rectangle 20"/>
          <p:cNvSpPr/>
          <p:nvPr userDrawn="1"/>
        </p:nvSpPr>
        <p:spPr>
          <a:xfrm rot="10800000" flipH="1">
            <a:off x="13846340" y="3359423"/>
            <a:ext cx="109697" cy="1325064"/>
          </a:xfrm>
          <a:prstGeom prst="round2SameRect">
            <a:avLst>
              <a:gd name="adj1" fmla="val 50000"/>
              <a:gd name="adj2"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219419" tIns="109710" rIns="219419" bIns="109710" rtlCol="0" anchor="ctr"/>
          <a:lstStyle/>
          <a:p>
            <a:endParaRPr lang="bg-BG">
              <a:latin typeface="Century Gothic" panose="020B0502020202020204" pitchFamily="34" charset="0"/>
              <a:cs typeface="Open Sans"/>
            </a:endParaRPr>
          </a:p>
        </p:txBody>
      </p:sp>
      <p:sp>
        <p:nvSpPr>
          <p:cNvPr id="22" name="TextBox 21"/>
          <p:cNvSpPr txBox="1"/>
          <p:nvPr userDrawn="1"/>
        </p:nvSpPr>
        <p:spPr>
          <a:xfrm>
            <a:off x="12582560" y="2997201"/>
            <a:ext cx="1150315" cy="1800503"/>
          </a:xfrm>
          <a:prstGeom prst="rect">
            <a:avLst/>
          </a:prstGeom>
          <a:noFill/>
        </p:spPr>
        <p:txBody>
          <a:bodyPr wrap="none" lIns="182889" tIns="91445" rIns="182889" bIns="91445" rtlCol="0">
            <a:spAutoFit/>
          </a:bodyPr>
          <a:lstStyle/>
          <a:p>
            <a:r>
              <a:rPr lang="id-ID" sz="10500" b="1">
                <a:latin typeface="Century Gothic" panose="020B0502020202020204" pitchFamily="34" charset="0"/>
                <a:cs typeface="Open Sans"/>
              </a:rPr>
              <a:t>1</a:t>
            </a:r>
          </a:p>
        </p:txBody>
      </p:sp>
      <p:sp>
        <p:nvSpPr>
          <p:cNvPr id="23" name="Round Same Side Corner Rectangle 22"/>
          <p:cNvSpPr/>
          <p:nvPr userDrawn="1"/>
        </p:nvSpPr>
        <p:spPr>
          <a:xfrm rot="10800000" flipH="1">
            <a:off x="13843375" y="5089313"/>
            <a:ext cx="109697" cy="1325064"/>
          </a:xfrm>
          <a:prstGeom prst="round2SameRect">
            <a:avLst>
              <a:gd name="adj1" fmla="val 50000"/>
              <a:gd name="adj2"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219419" tIns="109710" rIns="219419" bIns="109710" rtlCol="0" anchor="ctr"/>
          <a:lstStyle/>
          <a:p>
            <a:endParaRPr lang="bg-BG">
              <a:latin typeface="Century Gothic" panose="020B0502020202020204" pitchFamily="34" charset="0"/>
              <a:cs typeface="Open Sans"/>
            </a:endParaRPr>
          </a:p>
        </p:txBody>
      </p:sp>
      <p:sp>
        <p:nvSpPr>
          <p:cNvPr id="24" name="Round Same Side Corner Rectangle 23"/>
          <p:cNvSpPr/>
          <p:nvPr userDrawn="1"/>
        </p:nvSpPr>
        <p:spPr>
          <a:xfrm rot="10800000" flipH="1">
            <a:off x="13843375" y="6843228"/>
            <a:ext cx="109697" cy="1325064"/>
          </a:xfrm>
          <a:prstGeom prst="round2SameRect">
            <a:avLst>
              <a:gd name="adj1" fmla="val 50000"/>
              <a:gd name="adj2" fmla="val 5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219419" tIns="109710" rIns="219419" bIns="109710" rtlCol="0" anchor="ctr"/>
          <a:lstStyle/>
          <a:p>
            <a:endParaRPr lang="bg-BG">
              <a:latin typeface="Century Gothic" panose="020B0502020202020204" pitchFamily="34" charset="0"/>
              <a:cs typeface="Open Sans"/>
            </a:endParaRPr>
          </a:p>
        </p:txBody>
      </p:sp>
      <p:sp>
        <p:nvSpPr>
          <p:cNvPr id="25" name="Round Same Side Corner Rectangle 24"/>
          <p:cNvSpPr/>
          <p:nvPr userDrawn="1"/>
        </p:nvSpPr>
        <p:spPr>
          <a:xfrm rot="10800000" flipH="1">
            <a:off x="13848481" y="8696422"/>
            <a:ext cx="109697" cy="1325064"/>
          </a:xfrm>
          <a:prstGeom prst="round2SameRect">
            <a:avLst>
              <a:gd name="adj1" fmla="val 50000"/>
              <a:gd name="adj2" fmla="val 5000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219419" tIns="109710" rIns="219419" bIns="109710" rtlCol="0" anchor="ctr"/>
          <a:lstStyle/>
          <a:p>
            <a:endParaRPr lang="bg-BG">
              <a:latin typeface="Century Gothic" panose="020B0502020202020204" pitchFamily="34" charset="0"/>
              <a:cs typeface="Open Sans"/>
            </a:endParaRPr>
          </a:p>
        </p:txBody>
      </p:sp>
      <p:sp>
        <p:nvSpPr>
          <p:cNvPr id="26" name="Round Same Side Corner Rectangle 25"/>
          <p:cNvSpPr/>
          <p:nvPr userDrawn="1"/>
        </p:nvSpPr>
        <p:spPr>
          <a:xfrm rot="10800000" flipH="1">
            <a:off x="13845516" y="10493152"/>
            <a:ext cx="109697" cy="1325064"/>
          </a:xfrm>
          <a:prstGeom prst="round2SameRect">
            <a:avLst>
              <a:gd name="adj1" fmla="val 50000"/>
              <a:gd name="adj2" fmla="val 50000"/>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219419" tIns="109710" rIns="219419" bIns="109710" rtlCol="0" anchor="ctr"/>
          <a:lstStyle/>
          <a:p>
            <a:endParaRPr lang="bg-BG">
              <a:latin typeface="Century Gothic" panose="020B0502020202020204" pitchFamily="34" charset="0"/>
              <a:cs typeface="Open Sans"/>
            </a:endParaRPr>
          </a:p>
        </p:txBody>
      </p:sp>
      <p:sp>
        <p:nvSpPr>
          <p:cNvPr id="27" name="TextBox 26"/>
          <p:cNvSpPr txBox="1"/>
          <p:nvPr userDrawn="1"/>
        </p:nvSpPr>
        <p:spPr>
          <a:xfrm>
            <a:off x="12560280" y="4756951"/>
            <a:ext cx="1150315" cy="1800503"/>
          </a:xfrm>
          <a:prstGeom prst="rect">
            <a:avLst/>
          </a:prstGeom>
          <a:noFill/>
        </p:spPr>
        <p:txBody>
          <a:bodyPr wrap="none" lIns="182889" tIns="91445" rIns="182889" bIns="91445" rtlCol="0">
            <a:spAutoFit/>
          </a:bodyPr>
          <a:lstStyle/>
          <a:p>
            <a:r>
              <a:rPr lang="id-ID" sz="10500" b="1">
                <a:latin typeface="Century Gothic" panose="020B0502020202020204" pitchFamily="34" charset="0"/>
                <a:cs typeface="Open Sans"/>
              </a:rPr>
              <a:t>2</a:t>
            </a:r>
          </a:p>
        </p:txBody>
      </p:sp>
      <p:sp>
        <p:nvSpPr>
          <p:cNvPr id="28" name="TextBox 27"/>
          <p:cNvSpPr txBox="1"/>
          <p:nvPr userDrawn="1"/>
        </p:nvSpPr>
        <p:spPr>
          <a:xfrm>
            <a:off x="12553174" y="6468792"/>
            <a:ext cx="1150315" cy="1800503"/>
          </a:xfrm>
          <a:prstGeom prst="rect">
            <a:avLst/>
          </a:prstGeom>
          <a:noFill/>
        </p:spPr>
        <p:txBody>
          <a:bodyPr wrap="none" lIns="182889" tIns="91445" rIns="182889" bIns="91445" rtlCol="0">
            <a:spAutoFit/>
          </a:bodyPr>
          <a:lstStyle/>
          <a:p>
            <a:r>
              <a:rPr lang="id-ID" sz="10500" b="1">
                <a:latin typeface="Century Gothic" panose="020B0502020202020204" pitchFamily="34" charset="0"/>
                <a:cs typeface="Open Sans"/>
              </a:rPr>
              <a:t>3</a:t>
            </a:r>
          </a:p>
        </p:txBody>
      </p:sp>
      <p:sp>
        <p:nvSpPr>
          <p:cNvPr id="29" name="TextBox 28"/>
          <p:cNvSpPr txBox="1"/>
          <p:nvPr userDrawn="1"/>
        </p:nvSpPr>
        <p:spPr>
          <a:xfrm>
            <a:off x="12575454" y="8362222"/>
            <a:ext cx="1150315" cy="1800503"/>
          </a:xfrm>
          <a:prstGeom prst="rect">
            <a:avLst/>
          </a:prstGeom>
          <a:noFill/>
        </p:spPr>
        <p:txBody>
          <a:bodyPr wrap="none" lIns="182889" tIns="91445" rIns="182889" bIns="91445" rtlCol="0">
            <a:spAutoFit/>
          </a:bodyPr>
          <a:lstStyle/>
          <a:p>
            <a:r>
              <a:rPr lang="id-ID" sz="10500" b="1">
                <a:latin typeface="Century Gothic" panose="020B0502020202020204" pitchFamily="34" charset="0"/>
                <a:cs typeface="Open Sans"/>
              </a:rPr>
              <a:t>4</a:t>
            </a:r>
          </a:p>
        </p:txBody>
      </p:sp>
      <p:sp>
        <p:nvSpPr>
          <p:cNvPr id="30" name="TextBox 29"/>
          <p:cNvSpPr txBox="1"/>
          <p:nvPr userDrawn="1"/>
        </p:nvSpPr>
        <p:spPr>
          <a:xfrm>
            <a:off x="12575454" y="10137585"/>
            <a:ext cx="1150315" cy="1800503"/>
          </a:xfrm>
          <a:prstGeom prst="rect">
            <a:avLst/>
          </a:prstGeom>
          <a:noFill/>
        </p:spPr>
        <p:txBody>
          <a:bodyPr wrap="none" lIns="182889" tIns="91445" rIns="182889" bIns="91445" rtlCol="0">
            <a:spAutoFit/>
          </a:bodyPr>
          <a:lstStyle/>
          <a:p>
            <a:r>
              <a:rPr lang="id-ID" sz="10500" b="1">
                <a:latin typeface="Century Gothic" panose="020B0502020202020204" pitchFamily="34" charset="0"/>
                <a:cs typeface="Open Sans"/>
              </a:rPr>
              <a:t>5</a:t>
            </a:r>
          </a:p>
        </p:txBody>
      </p:sp>
      <p:sp>
        <p:nvSpPr>
          <p:cNvPr id="6" name="Text Placeholder 5"/>
          <p:cNvSpPr>
            <a:spLocks noGrp="1"/>
          </p:cNvSpPr>
          <p:nvPr>
            <p:ph type="body" sz="quarter" idx="36"/>
          </p:nvPr>
        </p:nvSpPr>
        <p:spPr>
          <a:xfrm>
            <a:off x="14276388" y="3359150"/>
            <a:ext cx="9106126" cy="1438275"/>
          </a:xfrm>
        </p:spPr>
        <p:txBody>
          <a:bodyPr>
            <a:normAutofit/>
          </a:bodyPr>
          <a:lstStyle>
            <a:lvl1pPr>
              <a:defRPr sz="2800"/>
            </a:lvl1pPr>
          </a:lstStyle>
          <a:p>
            <a:pPr lvl="0"/>
            <a:r>
              <a:rPr lang="en-US"/>
              <a:t>Click to edit Master text styles</a:t>
            </a:r>
          </a:p>
        </p:txBody>
      </p:sp>
      <p:sp>
        <p:nvSpPr>
          <p:cNvPr id="36" name="Text Placeholder 5"/>
          <p:cNvSpPr>
            <a:spLocks noGrp="1"/>
          </p:cNvSpPr>
          <p:nvPr>
            <p:ph type="body" sz="quarter" idx="37"/>
          </p:nvPr>
        </p:nvSpPr>
        <p:spPr>
          <a:xfrm>
            <a:off x="14276388" y="5133132"/>
            <a:ext cx="9106126" cy="1438275"/>
          </a:xfrm>
        </p:spPr>
        <p:txBody>
          <a:bodyPr>
            <a:normAutofit/>
          </a:bodyPr>
          <a:lstStyle>
            <a:lvl1pPr>
              <a:defRPr sz="2800"/>
            </a:lvl1pPr>
          </a:lstStyle>
          <a:p>
            <a:pPr lvl="0"/>
            <a:r>
              <a:rPr lang="en-US"/>
              <a:t>Click to edit Master text styles</a:t>
            </a:r>
          </a:p>
        </p:txBody>
      </p:sp>
      <p:sp>
        <p:nvSpPr>
          <p:cNvPr id="39" name="Text Placeholder 5"/>
          <p:cNvSpPr>
            <a:spLocks noGrp="1"/>
          </p:cNvSpPr>
          <p:nvPr>
            <p:ph type="body" sz="quarter" idx="38"/>
          </p:nvPr>
        </p:nvSpPr>
        <p:spPr>
          <a:xfrm>
            <a:off x="14276388" y="6907114"/>
            <a:ext cx="9106126" cy="1438275"/>
          </a:xfrm>
        </p:spPr>
        <p:txBody>
          <a:bodyPr>
            <a:normAutofit/>
          </a:bodyPr>
          <a:lstStyle>
            <a:lvl1pPr>
              <a:defRPr sz="2800"/>
            </a:lvl1pPr>
          </a:lstStyle>
          <a:p>
            <a:pPr lvl="0"/>
            <a:r>
              <a:rPr lang="en-US"/>
              <a:t>Click to edit Master text styles</a:t>
            </a:r>
          </a:p>
        </p:txBody>
      </p:sp>
      <p:sp>
        <p:nvSpPr>
          <p:cNvPr id="41" name="Text Placeholder 5"/>
          <p:cNvSpPr>
            <a:spLocks noGrp="1"/>
          </p:cNvSpPr>
          <p:nvPr>
            <p:ph type="body" sz="quarter" idx="39"/>
          </p:nvPr>
        </p:nvSpPr>
        <p:spPr>
          <a:xfrm>
            <a:off x="14276388" y="8681096"/>
            <a:ext cx="9106126" cy="1438275"/>
          </a:xfrm>
        </p:spPr>
        <p:txBody>
          <a:bodyPr>
            <a:normAutofit/>
          </a:bodyPr>
          <a:lstStyle>
            <a:lvl1pPr>
              <a:defRPr sz="2800"/>
            </a:lvl1pPr>
          </a:lstStyle>
          <a:p>
            <a:pPr lvl="0"/>
            <a:r>
              <a:rPr lang="en-US"/>
              <a:t>Click to edit Master text styles</a:t>
            </a:r>
          </a:p>
        </p:txBody>
      </p:sp>
      <p:sp>
        <p:nvSpPr>
          <p:cNvPr id="47" name="Text Placeholder 5"/>
          <p:cNvSpPr>
            <a:spLocks noGrp="1"/>
          </p:cNvSpPr>
          <p:nvPr>
            <p:ph type="body" sz="quarter" idx="40"/>
          </p:nvPr>
        </p:nvSpPr>
        <p:spPr>
          <a:xfrm>
            <a:off x="14276388" y="10455077"/>
            <a:ext cx="9106126" cy="1438275"/>
          </a:xfrm>
        </p:spPr>
        <p:txBody>
          <a:bodyPr>
            <a:normAutofit/>
          </a:bodyPr>
          <a:lstStyle>
            <a:lvl1pPr>
              <a:defRPr sz="2800"/>
            </a:lvl1pPr>
          </a:lstStyle>
          <a:p>
            <a:pPr lvl="0"/>
            <a:r>
              <a:rPr lang="en-US"/>
              <a:t>Click to edit Master text styles</a:t>
            </a:r>
          </a:p>
        </p:txBody>
      </p:sp>
      <p:sp>
        <p:nvSpPr>
          <p:cNvPr id="16" name="Picture Placeholder 15"/>
          <p:cNvSpPr>
            <a:spLocks noGrp="1"/>
          </p:cNvSpPr>
          <p:nvPr>
            <p:ph type="pic" sz="quarter" idx="42"/>
          </p:nvPr>
        </p:nvSpPr>
        <p:spPr>
          <a:xfrm>
            <a:off x="9319066" y="3045614"/>
            <a:ext cx="2289600" cy="2289600"/>
          </a:xfrm>
        </p:spPr>
        <p:txBody>
          <a:bodyPr>
            <a:normAutofit/>
          </a:bodyPr>
          <a:lstStyle>
            <a:lvl1pPr>
              <a:defRPr sz="1800"/>
            </a:lvl1pPr>
          </a:lstStyle>
          <a:p>
            <a:endParaRPr lang="en-AU"/>
          </a:p>
        </p:txBody>
      </p:sp>
      <p:sp>
        <p:nvSpPr>
          <p:cNvPr id="34" name="Picture Placeholder 33"/>
          <p:cNvSpPr>
            <a:spLocks noGrp="1"/>
          </p:cNvSpPr>
          <p:nvPr>
            <p:ph type="pic" sz="quarter" idx="43"/>
          </p:nvPr>
        </p:nvSpPr>
        <p:spPr>
          <a:xfrm>
            <a:off x="4646187" y="5370469"/>
            <a:ext cx="2289600" cy="2289600"/>
          </a:xfrm>
        </p:spPr>
        <p:txBody>
          <a:bodyPr>
            <a:normAutofit/>
          </a:bodyPr>
          <a:lstStyle>
            <a:lvl1pPr>
              <a:defRPr sz="2000"/>
            </a:lvl1pPr>
          </a:lstStyle>
          <a:p>
            <a:endParaRPr lang="en-AU"/>
          </a:p>
        </p:txBody>
      </p:sp>
      <p:sp>
        <p:nvSpPr>
          <p:cNvPr id="49" name="Picture Placeholder 48"/>
          <p:cNvSpPr>
            <a:spLocks noGrp="1"/>
          </p:cNvSpPr>
          <p:nvPr>
            <p:ph type="pic" sz="quarter" idx="44"/>
          </p:nvPr>
        </p:nvSpPr>
        <p:spPr>
          <a:xfrm>
            <a:off x="6989337" y="10026721"/>
            <a:ext cx="2289600" cy="2289600"/>
          </a:xfrm>
        </p:spPr>
        <p:txBody>
          <a:bodyPr>
            <a:normAutofit/>
          </a:bodyPr>
          <a:lstStyle>
            <a:lvl1pPr>
              <a:defRPr sz="1800"/>
            </a:lvl1pPr>
          </a:lstStyle>
          <a:p>
            <a:endParaRPr lang="en-AU"/>
          </a:p>
        </p:txBody>
      </p:sp>
      <p:sp>
        <p:nvSpPr>
          <p:cNvPr id="35" name="Text Placeholder 5"/>
          <p:cNvSpPr>
            <a:spLocks noGrp="1"/>
          </p:cNvSpPr>
          <p:nvPr>
            <p:ph type="body" sz="quarter" idx="12" hasCustomPrompt="1"/>
          </p:nvPr>
        </p:nvSpPr>
        <p:spPr>
          <a:xfrm>
            <a:off x="1592263" y="1680565"/>
            <a:ext cx="19508787" cy="974725"/>
          </a:xfrm>
        </p:spPr>
        <p:txBody>
          <a:bodyPr>
            <a:normAutofit/>
          </a:bodyPr>
          <a:lstStyle>
            <a:lvl1pPr>
              <a:defRPr sz="3600"/>
            </a:lvl1pPr>
          </a:lstStyle>
          <a:p>
            <a:pPr lvl="0"/>
            <a:r>
              <a:rPr lang="en-AU"/>
              <a:t>Write your great subtitle here</a:t>
            </a:r>
          </a:p>
        </p:txBody>
      </p:sp>
      <p:sp>
        <p:nvSpPr>
          <p:cNvPr id="50" name="Rectangle 49">
            <a:extLst>
              <a:ext uri="{FF2B5EF4-FFF2-40B4-BE49-F238E27FC236}">
                <a16:creationId xmlns:a16="http://schemas.microsoft.com/office/drawing/2014/main" id="{FB0A7215-7030-4BE7-993A-27944ACDA94F}"/>
              </a:ext>
            </a:extLst>
          </p:cNvPr>
          <p:cNvSpPr/>
          <p:nvPr userDrawn="1"/>
        </p:nvSpPr>
        <p:spPr>
          <a:xfrm>
            <a:off x="1830387" y="1410577"/>
            <a:ext cx="4273492" cy="113423"/>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1732600251"/>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500"/>
                                  </p:stCondLst>
                                  <p:childTnLst>
                                    <p:set>
                                      <p:cBhvr>
                                        <p:cTn id="6" dur="1" fill="hold">
                                          <p:stCondLst>
                                            <p:cond delay="0"/>
                                          </p:stCondLst>
                                        </p:cTn>
                                        <p:tgtEl>
                                          <p:spTgt spid="50"/>
                                        </p:tgtEl>
                                        <p:attrNameLst>
                                          <p:attrName>style.visibility</p:attrName>
                                        </p:attrNameLst>
                                      </p:cBhvr>
                                      <p:to>
                                        <p:strVal val="visible"/>
                                      </p:to>
                                    </p:set>
                                    <p:animEffect transition="in" filter="wipe(left)">
                                      <p:cBhvr>
                                        <p:cTn id="7" dur="500"/>
                                        <p:tgtEl>
                                          <p:spTgt spid="50"/>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35">
                                            <p:txEl>
                                              <p:pRg st="0" end="0"/>
                                            </p:txEl>
                                          </p:spTgt>
                                        </p:tgtEl>
                                        <p:attrNameLst>
                                          <p:attrName>style.visibility</p:attrName>
                                        </p:attrNameLst>
                                      </p:cBhvr>
                                      <p:to>
                                        <p:strVal val="visible"/>
                                      </p:to>
                                    </p:set>
                                    <p:animEffect transition="in" filter="fade">
                                      <p:cBhvr>
                                        <p:cTn id="11" dur="500"/>
                                        <p:tgtEl>
                                          <p:spTgt spid="35">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22"/>
                                        </p:tgtEl>
                                        <p:attrNameLst>
                                          <p:attrName>style.visibility</p:attrName>
                                        </p:attrNameLst>
                                      </p:cBhvr>
                                      <p:to>
                                        <p:strVal val="visible"/>
                                      </p:to>
                                    </p:set>
                                    <p:animEffect transition="in" filter="fade">
                                      <p:cBhvr>
                                        <p:cTn id="16" dur="500"/>
                                        <p:tgtEl>
                                          <p:spTgt spid="22"/>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fade">
                                      <p:cBhvr>
                                        <p:cTn id="19" dur="500"/>
                                        <p:tgtEl>
                                          <p:spTgt spid="21"/>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fade">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7"/>
                                        </p:tgtEl>
                                        <p:attrNameLst>
                                          <p:attrName>style.visibility</p:attrName>
                                        </p:attrNameLst>
                                      </p:cBhvr>
                                      <p:to>
                                        <p:strVal val="visible"/>
                                      </p:to>
                                    </p:set>
                                    <p:animEffect transition="in" filter="fade">
                                      <p:cBhvr>
                                        <p:cTn id="27" dur="500"/>
                                        <p:tgtEl>
                                          <p:spTgt spid="27"/>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23"/>
                                        </p:tgtEl>
                                        <p:attrNameLst>
                                          <p:attrName>style.visibility</p:attrName>
                                        </p:attrNameLst>
                                      </p:cBhvr>
                                      <p:to>
                                        <p:strVal val="visible"/>
                                      </p:to>
                                    </p:set>
                                    <p:animEffect transition="in" filter="fade">
                                      <p:cBhvr>
                                        <p:cTn id="30" dur="500"/>
                                        <p:tgtEl>
                                          <p:spTgt spid="23"/>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6">
                                            <p:txEl>
                                              <p:pRg st="0" end="0"/>
                                            </p:txEl>
                                          </p:spTgt>
                                        </p:tgtEl>
                                        <p:attrNameLst>
                                          <p:attrName>style.visibility</p:attrName>
                                        </p:attrNameLst>
                                      </p:cBhvr>
                                      <p:to>
                                        <p:strVal val="visible"/>
                                      </p:to>
                                    </p:set>
                                    <p:animEffect transition="in" filter="fade">
                                      <p:cBhvr>
                                        <p:cTn id="33" dur="500"/>
                                        <p:tgtEl>
                                          <p:spTgt spid="36">
                                            <p:txEl>
                                              <p:pRg st="0" end="0"/>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28"/>
                                        </p:tgtEl>
                                        <p:attrNameLst>
                                          <p:attrName>style.visibility</p:attrName>
                                        </p:attrNameLst>
                                      </p:cBhvr>
                                      <p:to>
                                        <p:strVal val="visible"/>
                                      </p:to>
                                    </p:set>
                                    <p:animEffect transition="in" filter="fade">
                                      <p:cBhvr>
                                        <p:cTn id="38" dur="500"/>
                                        <p:tgtEl>
                                          <p:spTgt spid="28"/>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24"/>
                                        </p:tgtEl>
                                        <p:attrNameLst>
                                          <p:attrName>style.visibility</p:attrName>
                                        </p:attrNameLst>
                                      </p:cBhvr>
                                      <p:to>
                                        <p:strVal val="visible"/>
                                      </p:to>
                                    </p:set>
                                    <p:animEffect transition="in" filter="fade">
                                      <p:cBhvr>
                                        <p:cTn id="41" dur="500"/>
                                        <p:tgtEl>
                                          <p:spTgt spid="24"/>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39">
                                            <p:txEl>
                                              <p:pRg st="0" end="0"/>
                                            </p:txEl>
                                          </p:spTgt>
                                        </p:tgtEl>
                                        <p:attrNameLst>
                                          <p:attrName>style.visibility</p:attrName>
                                        </p:attrNameLst>
                                      </p:cBhvr>
                                      <p:to>
                                        <p:strVal val="visible"/>
                                      </p:to>
                                    </p:set>
                                    <p:animEffect transition="in" filter="fade">
                                      <p:cBhvr>
                                        <p:cTn id="44" dur="500"/>
                                        <p:tgtEl>
                                          <p:spTgt spid="39">
                                            <p:txEl>
                                              <p:pRg st="0" end="0"/>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29"/>
                                        </p:tgtEl>
                                        <p:attrNameLst>
                                          <p:attrName>style.visibility</p:attrName>
                                        </p:attrNameLst>
                                      </p:cBhvr>
                                      <p:to>
                                        <p:strVal val="visible"/>
                                      </p:to>
                                    </p:set>
                                    <p:animEffect transition="in" filter="fade">
                                      <p:cBhvr>
                                        <p:cTn id="49" dur="500"/>
                                        <p:tgtEl>
                                          <p:spTgt spid="29"/>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25"/>
                                        </p:tgtEl>
                                        <p:attrNameLst>
                                          <p:attrName>style.visibility</p:attrName>
                                        </p:attrNameLst>
                                      </p:cBhvr>
                                      <p:to>
                                        <p:strVal val="visible"/>
                                      </p:to>
                                    </p:set>
                                    <p:animEffect transition="in" filter="fade">
                                      <p:cBhvr>
                                        <p:cTn id="52" dur="500"/>
                                        <p:tgtEl>
                                          <p:spTgt spid="25"/>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41">
                                            <p:txEl>
                                              <p:pRg st="0" end="0"/>
                                            </p:txEl>
                                          </p:spTgt>
                                        </p:tgtEl>
                                        <p:attrNameLst>
                                          <p:attrName>style.visibility</p:attrName>
                                        </p:attrNameLst>
                                      </p:cBhvr>
                                      <p:to>
                                        <p:strVal val="visible"/>
                                      </p:to>
                                    </p:set>
                                    <p:animEffect transition="in" filter="fade">
                                      <p:cBhvr>
                                        <p:cTn id="55" dur="500"/>
                                        <p:tgtEl>
                                          <p:spTgt spid="41">
                                            <p:txEl>
                                              <p:pRg st="0" end="0"/>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30"/>
                                        </p:tgtEl>
                                        <p:attrNameLst>
                                          <p:attrName>style.visibility</p:attrName>
                                        </p:attrNameLst>
                                      </p:cBhvr>
                                      <p:to>
                                        <p:strVal val="visible"/>
                                      </p:to>
                                    </p:set>
                                    <p:animEffect transition="in" filter="fade">
                                      <p:cBhvr>
                                        <p:cTn id="60" dur="500"/>
                                        <p:tgtEl>
                                          <p:spTgt spid="30"/>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26"/>
                                        </p:tgtEl>
                                        <p:attrNameLst>
                                          <p:attrName>style.visibility</p:attrName>
                                        </p:attrNameLst>
                                      </p:cBhvr>
                                      <p:to>
                                        <p:strVal val="visible"/>
                                      </p:to>
                                    </p:set>
                                    <p:animEffect transition="in" filter="fade">
                                      <p:cBhvr>
                                        <p:cTn id="63" dur="500"/>
                                        <p:tgtEl>
                                          <p:spTgt spid="26"/>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47">
                                            <p:txEl>
                                              <p:pRg st="0" end="0"/>
                                            </p:txEl>
                                          </p:spTgt>
                                        </p:tgtEl>
                                        <p:attrNameLst>
                                          <p:attrName>style.visibility</p:attrName>
                                        </p:attrNameLst>
                                      </p:cBhvr>
                                      <p:to>
                                        <p:strVal val="visible"/>
                                      </p:to>
                                    </p:set>
                                    <p:animEffect transition="in" filter="fade">
                                      <p:cBhvr>
                                        <p:cTn id="66" dur="500"/>
                                        <p:tgtEl>
                                          <p:spTgt spid="4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p:bldP spid="23" grpId="0" animBg="1"/>
      <p:bldP spid="24" grpId="0" animBg="1"/>
      <p:bldP spid="25" grpId="0" animBg="1"/>
      <p:bldP spid="26" grpId="0" animBg="1"/>
      <p:bldP spid="27" grpId="0"/>
      <p:bldP spid="28" grpId="0"/>
      <p:bldP spid="29" grpId="0"/>
      <p:bldP spid="30" grpId="0"/>
      <p:bldP spid="6" grpId="0" build="p">
        <p:tmplLst>
          <p:tmpl lvl="1">
            <p:tnLst>
              <p:par>
                <p:cTn presetID="10" presetClass="entr" presetSubtype="0" fill="hold" nodeType="withEffect">
                  <p:stCondLst>
                    <p:cond delay="0"/>
                  </p:stCondLst>
                  <p:childTnLst>
                    <p:set>
                      <p:cBhvr>
                        <p:cTn dur="1" fill="hold">
                          <p:stCondLst>
                            <p:cond delay="0"/>
                          </p:stCondLst>
                        </p:cTn>
                        <p:tgtEl>
                          <p:spTgt spid="6"/>
                        </p:tgtEl>
                        <p:attrNameLst>
                          <p:attrName>style.visibility</p:attrName>
                        </p:attrNameLst>
                      </p:cBhvr>
                      <p:to>
                        <p:strVal val="visible"/>
                      </p:to>
                    </p:set>
                    <p:animEffect transition="in" filter="fade">
                      <p:cBhvr>
                        <p:cTn dur="500"/>
                        <p:tgtEl>
                          <p:spTgt spid="6"/>
                        </p:tgtEl>
                      </p:cBhvr>
                    </p:animEffect>
                  </p:childTnLst>
                </p:cTn>
              </p:par>
            </p:tnLst>
          </p:tmpl>
        </p:tmplLst>
      </p:bldP>
      <p:bldP spid="36" grpId="0" build="p">
        <p:tmplLst>
          <p:tmpl lvl="1">
            <p:tnLst>
              <p:par>
                <p:cTn presetID="10" presetClass="entr" presetSubtype="0" fill="hold" nodeType="withEffect">
                  <p:stCondLst>
                    <p:cond delay="0"/>
                  </p:stCondLst>
                  <p:childTnLst>
                    <p:set>
                      <p:cBhvr>
                        <p:cTn dur="1" fill="hold">
                          <p:stCondLst>
                            <p:cond delay="0"/>
                          </p:stCondLst>
                        </p:cTn>
                        <p:tgtEl>
                          <p:spTgt spid="36"/>
                        </p:tgtEl>
                        <p:attrNameLst>
                          <p:attrName>style.visibility</p:attrName>
                        </p:attrNameLst>
                      </p:cBhvr>
                      <p:to>
                        <p:strVal val="visible"/>
                      </p:to>
                    </p:set>
                    <p:animEffect transition="in" filter="fade">
                      <p:cBhvr>
                        <p:cTn dur="500"/>
                        <p:tgtEl>
                          <p:spTgt spid="36"/>
                        </p:tgtEl>
                      </p:cBhvr>
                    </p:animEffect>
                  </p:childTnLst>
                </p:cTn>
              </p:par>
            </p:tnLst>
          </p:tmpl>
        </p:tmplLst>
      </p:bldP>
      <p:bldP spid="39" grpId="0" build="p">
        <p:tmplLst>
          <p:tmpl lvl="1">
            <p:tnLst>
              <p:par>
                <p:cTn presetID="10" presetClass="entr" presetSubtype="0" fill="hold" nodeType="withEffect">
                  <p:stCondLst>
                    <p:cond delay="0"/>
                  </p:stCondLst>
                  <p:childTnLst>
                    <p:set>
                      <p:cBhvr>
                        <p:cTn dur="1" fill="hold">
                          <p:stCondLst>
                            <p:cond delay="0"/>
                          </p:stCondLst>
                        </p:cTn>
                        <p:tgtEl>
                          <p:spTgt spid="39"/>
                        </p:tgtEl>
                        <p:attrNameLst>
                          <p:attrName>style.visibility</p:attrName>
                        </p:attrNameLst>
                      </p:cBhvr>
                      <p:to>
                        <p:strVal val="visible"/>
                      </p:to>
                    </p:set>
                    <p:animEffect transition="in" filter="fade">
                      <p:cBhvr>
                        <p:cTn dur="500"/>
                        <p:tgtEl>
                          <p:spTgt spid="39"/>
                        </p:tgtEl>
                      </p:cBhvr>
                    </p:animEffect>
                  </p:childTnLst>
                </p:cTn>
              </p:par>
            </p:tnLst>
          </p:tmpl>
        </p:tmplLst>
      </p:bldP>
      <p:bldP spid="41" grpId="0" build="p">
        <p:tmplLst>
          <p:tmpl lvl="1">
            <p:tnLst>
              <p:par>
                <p:cTn presetID="10" presetClass="entr" presetSubtype="0" fill="hold" nodeType="withEffect">
                  <p:stCondLst>
                    <p:cond delay="0"/>
                  </p:stCondLst>
                  <p:childTnLst>
                    <p:set>
                      <p:cBhvr>
                        <p:cTn dur="1" fill="hold">
                          <p:stCondLst>
                            <p:cond delay="0"/>
                          </p:stCondLst>
                        </p:cTn>
                        <p:tgtEl>
                          <p:spTgt spid="41"/>
                        </p:tgtEl>
                        <p:attrNameLst>
                          <p:attrName>style.visibility</p:attrName>
                        </p:attrNameLst>
                      </p:cBhvr>
                      <p:to>
                        <p:strVal val="visible"/>
                      </p:to>
                    </p:set>
                    <p:animEffect transition="in" filter="fade">
                      <p:cBhvr>
                        <p:cTn dur="500"/>
                        <p:tgtEl>
                          <p:spTgt spid="41"/>
                        </p:tgtEl>
                      </p:cBhvr>
                    </p:animEffect>
                  </p:childTnLst>
                </p:cTn>
              </p:par>
            </p:tnLst>
          </p:tmpl>
        </p:tmplLst>
      </p:bldP>
      <p:bldP spid="47" grpId="0" build="p">
        <p:tmplLst>
          <p:tmpl lvl="1">
            <p:tnLst>
              <p:par>
                <p:cTn presetID="10" presetClass="entr" presetSubtype="0" fill="hold" nodeType="withEffect">
                  <p:stCondLst>
                    <p:cond delay="0"/>
                  </p:stCondLst>
                  <p:childTnLst>
                    <p:set>
                      <p:cBhvr>
                        <p:cTn dur="1" fill="hold">
                          <p:stCondLst>
                            <p:cond delay="0"/>
                          </p:stCondLst>
                        </p:cTn>
                        <p:tgtEl>
                          <p:spTgt spid="47"/>
                        </p:tgtEl>
                        <p:attrNameLst>
                          <p:attrName>style.visibility</p:attrName>
                        </p:attrNameLst>
                      </p:cBhvr>
                      <p:to>
                        <p:strVal val="visible"/>
                      </p:to>
                    </p:set>
                    <p:animEffect transition="in" filter="fade">
                      <p:cBhvr>
                        <p:cTn dur="500"/>
                        <p:tgtEl>
                          <p:spTgt spid="47"/>
                        </p:tgtEl>
                      </p:cBhvr>
                    </p:animEffect>
                  </p:childTnLst>
                </p:cTn>
              </p:par>
            </p:tnLst>
          </p:tmpl>
        </p:tmplLst>
      </p:bldP>
      <p:bldP spid="35" grpId="0" build="p">
        <p:tmplLst>
          <p:tmpl lvl="1">
            <p:tnLst>
              <p:par>
                <p:cTn presetID="10" presetClass="entr" presetSubtype="0" fill="hold" nodeType="afterEffect">
                  <p:stCondLst>
                    <p:cond delay="0"/>
                  </p:stCondLst>
                  <p:childTnLst>
                    <p:set>
                      <p:cBhvr>
                        <p:cTn dur="1" fill="hold">
                          <p:stCondLst>
                            <p:cond delay="0"/>
                          </p:stCondLst>
                        </p:cTn>
                        <p:tgtEl>
                          <p:spTgt spid="35"/>
                        </p:tgtEl>
                        <p:attrNameLst>
                          <p:attrName>style.visibility</p:attrName>
                        </p:attrNameLst>
                      </p:cBhvr>
                      <p:to>
                        <p:strVal val="visible"/>
                      </p:to>
                    </p:set>
                    <p:animEffect transition="in" filter="fade">
                      <p:cBhvr>
                        <p:cTn dur="500"/>
                        <p:tgtEl>
                          <p:spTgt spid="35"/>
                        </p:tgtEl>
                      </p:cBhvr>
                    </p:animEffect>
                  </p:childTnLst>
                </p:cTn>
              </p:par>
            </p:tnLst>
          </p:tmpl>
        </p:tmplLst>
      </p:bldP>
      <p:bldP spid="50" grpId="0" animBg="1"/>
    </p:bld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3 column picture text">
    <p:spTree>
      <p:nvGrpSpPr>
        <p:cNvPr id="1" name=""/>
        <p:cNvGrpSpPr/>
        <p:nvPr/>
      </p:nvGrpSpPr>
      <p:grpSpPr>
        <a:xfrm>
          <a:off x="0" y="0"/>
          <a:ext cx="0" cy="0"/>
          <a:chOff x="0" y="0"/>
          <a:chExt cx="0" cy="0"/>
        </a:xfrm>
      </p:grpSpPr>
      <p:sp>
        <p:nvSpPr>
          <p:cNvPr id="23" name="Picture Placeholder 2"/>
          <p:cNvSpPr>
            <a:spLocks noGrp="1"/>
          </p:cNvSpPr>
          <p:nvPr>
            <p:ph type="pic" sz="quarter" idx="10"/>
          </p:nvPr>
        </p:nvSpPr>
        <p:spPr>
          <a:xfrm>
            <a:off x="2744788" y="3448050"/>
            <a:ext cx="6154737" cy="3568700"/>
          </a:xfrm>
        </p:spPr>
        <p:txBody>
          <a:bodyPr>
            <a:normAutofit/>
          </a:bodyPr>
          <a:lstStyle>
            <a:lvl1pPr>
              <a:defRPr sz="2400"/>
            </a:lvl1pPr>
          </a:lstStyle>
          <a:p>
            <a:endParaRPr lang="en-US"/>
          </a:p>
        </p:txBody>
      </p:sp>
      <p:sp>
        <p:nvSpPr>
          <p:cNvPr id="27" name="Picture Placeholder 2"/>
          <p:cNvSpPr>
            <a:spLocks noGrp="1"/>
          </p:cNvSpPr>
          <p:nvPr>
            <p:ph type="pic" sz="quarter" idx="11"/>
          </p:nvPr>
        </p:nvSpPr>
        <p:spPr>
          <a:xfrm>
            <a:off x="9126826" y="3448050"/>
            <a:ext cx="6154737" cy="3568700"/>
          </a:xfrm>
        </p:spPr>
        <p:txBody>
          <a:bodyPr>
            <a:normAutofit/>
          </a:bodyPr>
          <a:lstStyle>
            <a:lvl1pPr>
              <a:defRPr sz="2400"/>
            </a:lvl1pPr>
          </a:lstStyle>
          <a:p>
            <a:endParaRPr lang="en-US"/>
          </a:p>
        </p:txBody>
      </p:sp>
      <p:sp>
        <p:nvSpPr>
          <p:cNvPr id="28" name="Picture Placeholder 2"/>
          <p:cNvSpPr>
            <a:spLocks noGrp="1"/>
          </p:cNvSpPr>
          <p:nvPr>
            <p:ph type="pic" sz="quarter" idx="12"/>
          </p:nvPr>
        </p:nvSpPr>
        <p:spPr>
          <a:xfrm>
            <a:off x="15487322" y="3448050"/>
            <a:ext cx="6154737" cy="3568700"/>
          </a:xfrm>
        </p:spPr>
        <p:txBody>
          <a:bodyPr>
            <a:normAutofit/>
          </a:bodyPr>
          <a:lstStyle>
            <a:lvl1pPr>
              <a:defRPr sz="2400"/>
            </a:lvl1pPr>
          </a:lstStyle>
          <a:p>
            <a:endParaRPr lang="en-US"/>
          </a:p>
        </p:txBody>
      </p:sp>
      <p:sp>
        <p:nvSpPr>
          <p:cNvPr id="2" name="Title 1"/>
          <p:cNvSpPr>
            <a:spLocks noGrp="1"/>
          </p:cNvSpPr>
          <p:nvPr>
            <p:ph type="title"/>
          </p:nvPr>
        </p:nvSpPr>
        <p:spPr/>
        <p:txBody>
          <a:bodyPr/>
          <a:lstStyle/>
          <a:p>
            <a:r>
              <a:rPr lang="en-US"/>
              <a:t>Click to edit Master title style</a:t>
            </a:r>
            <a:endParaRPr lang="en-AU"/>
          </a:p>
        </p:txBody>
      </p:sp>
      <p:sp>
        <p:nvSpPr>
          <p:cNvPr id="6" name="Rectangle 5"/>
          <p:cNvSpPr/>
          <p:nvPr userDrawn="1"/>
        </p:nvSpPr>
        <p:spPr>
          <a:xfrm>
            <a:off x="2744788" y="7373782"/>
            <a:ext cx="6154737" cy="19216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7" name="Rectangle 6"/>
          <p:cNvSpPr/>
          <p:nvPr userDrawn="1"/>
        </p:nvSpPr>
        <p:spPr>
          <a:xfrm>
            <a:off x="9126826" y="7373782"/>
            <a:ext cx="6154737" cy="192165"/>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8" name="Rectangle 7"/>
          <p:cNvSpPr/>
          <p:nvPr userDrawn="1"/>
        </p:nvSpPr>
        <p:spPr>
          <a:xfrm>
            <a:off x="15487322" y="7373782"/>
            <a:ext cx="6154737" cy="192165"/>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 name="Text Placeholder 3"/>
          <p:cNvSpPr>
            <a:spLocks noGrp="1"/>
          </p:cNvSpPr>
          <p:nvPr>
            <p:ph type="body" sz="quarter" idx="13"/>
          </p:nvPr>
        </p:nvSpPr>
        <p:spPr>
          <a:xfrm>
            <a:off x="2744788" y="7986713"/>
            <a:ext cx="6154737" cy="914400"/>
          </a:xfrm>
        </p:spPr>
        <p:txBody>
          <a:bodyPr>
            <a:normAutofit/>
          </a:bodyPr>
          <a:lstStyle>
            <a:lvl1pPr algn="ctr">
              <a:defRPr sz="3200" b="1"/>
            </a:lvl1pPr>
          </a:lstStyle>
          <a:p>
            <a:pPr lvl="0"/>
            <a:r>
              <a:rPr lang="en-US"/>
              <a:t>Click to edit Master</a:t>
            </a:r>
            <a:endParaRPr lang="en-AU"/>
          </a:p>
        </p:txBody>
      </p:sp>
      <p:sp>
        <p:nvSpPr>
          <p:cNvPr id="9" name="Text Placeholder 8"/>
          <p:cNvSpPr>
            <a:spLocks noGrp="1"/>
          </p:cNvSpPr>
          <p:nvPr>
            <p:ph type="body" sz="quarter" idx="14"/>
          </p:nvPr>
        </p:nvSpPr>
        <p:spPr>
          <a:xfrm>
            <a:off x="2744788" y="8901113"/>
            <a:ext cx="6154737" cy="2983268"/>
          </a:xfrm>
        </p:spPr>
        <p:txBody>
          <a:bodyPr>
            <a:normAutofit/>
          </a:bodyPr>
          <a:lstStyle>
            <a:lvl1pPr algn="ctr">
              <a:defRPr sz="3200"/>
            </a:lvl1pPr>
            <a:lvl2pPr algn="ctr">
              <a:defRPr/>
            </a:lvl2pPr>
            <a:lvl3pPr algn="ctr">
              <a:defRPr/>
            </a:lvl3pPr>
            <a:lvl4pPr algn="ctr">
              <a:defRPr/>
            </a:lvl4pPr>
            <a:lvl5pPr algn="ctr">
              <a:defRPr/>
            </a:lvl5pPr>
          </a:lstStyle>
          <a:p>
            <a:pPr lvl="0"/>
            <a:r>
              <a:rPr lang="en-US"/>
              <a:t>Click to edit Master text styles</a:t>
            </a:r>
          </a:p>
        </p:txBody>
      </p:sp>
      <p:sp>
        <p:nvSpPr>
          <p:cNvPr id="13" name="Text Placeholder 3"/>
          <p:cNvSpPr>
            <a:spLocks noGrp="1"/>
          </p:cNvSpPr>
          <p:nvPr>
            <p:ph type="body" sz="quarter" idx="15"/>
          </p:nvPr>
        </p:nvSpPr>
        <p:spPr>
          <a:xfrm>
            <a:off x="9126826" y="7989532"/>
            <a:ext cx="6154737" cy="914400"/>
          </a:xfrm>
        </p:spPr>
        <p:txBody>
          <a:bodyPr>
            <a:normAutofit/>
          </a:bodyPr>
          <a:lstStyle>
            <a:lvl1pPr algn="ctr">
              <a:defRPr sz="3200" b="1"/>
            </a:lvl1pPr>
          </a:lstStyle>
          <a:p>
            <a:pPr lvl="0"/>
            <a:r>
              <a:rPr lang="en-US"/>
              <a:t>Click to edit Master</a:t>
            </a:r>
            <a:endParaRPr lang="en-AU"/>
          </a:p>
        </p:txBody>
      </p:sp>
      <p:sp>
        <p:nvSpPr>
          <p:cNvPr id="14" name="Text Placeholder 8"/>
          <p:cNvSpPr>
            <a:spLocks noGrp="1"/>
          </p:cNvSpPr>
          <p:nvPr>
            <p:ph type="body" sz="quarter" idx="16"/>
          </p:nvPr>
        </p:nvSpPr>
        <p:spPr>
          <a:xfrm>
            <a:off x="9126826" y="8903932"/>
            <a:ext cx="6154737" cy="2983268"/>
          </a:xfrm>
        </p:spPr>
        <p:txBody>
          <a:bodyPr>
            <a:normAutofit/>
          </a:bodyPr>
          <a:lstStyle>
            <a:lvl1pPr algn="ctr">
              <a:defRPr sz="3200"/>
            </a:lvl1pPr>
            <a:lvl2pPr algn="ctr">
              <a:defRPr/>
            </a:lvl2pPr>
            <a:lvl3pPr algn="ctr">
              <a:defRPr/>
            </a:lvl3pPr>
            <a:lvl4pPr algn="ctr">
              <a:defRPr/>
            </a:lvl4pPr>
            <a:lvl5pPr algn="ctr">
              <a:defRPr/>
            </a:lvl5pPr>
          </a:lstStyle>
          <a:p>
            <a:pPr lvl="0"/>
            <a:r>
              <a:rPr lang="en-US"/>
              <a:t>Click to edit Master text styles</a:t>
            </a:r>
          </a:p>
        </p:txBody>
      </p:sp>
      <p:sp>
        <p:nvSpPr>
          <p:cNvPr id="15" name="Text Placeholder 3"/>
          <p:cNvSpPr>
            <a:spLocks noGrp="1"/>
          </p:cNvSpPr>
          <p:nvPr>
            <p:ph type="body" sz="quarter" idx="17"/>
          </p:nvPr>
        </p:nvSpPr>
        <p:spPr>
          <a:xfrm>
            <a:off x="15508864" y="7989532"/>
            <a:ext cx="6154737" cy="914400"/>
          </a:xfrm>
        </p:spPr>
        <p:txBody>
          <a:bodyPr>
            <a:normAutofit/>
          </a:bodyPr>
          <a:lstStyle>
            <a:lvl1pPr algn="ctr">
              <a:defRPr sz="3200" b="1"/>
            </a:lvl1pPr>
          </a:lstStyle>
          <a:p>
            <a:pPr lvl="0"/>
            <a:r>
              <a:rPr lang="en-US"/>
              <a:t>Click to edit Master</a:t>
            </a:r>
            <a:endParaRPr lang="en-AU"/>
          </a:p>
        </p:txBody>
      </p:sp>
      <p:sp>
        <p:nvSpPr>
          <p:cNvPr id="16" name="Text Placeholder 8"/>
          <p:cNvSpPr>
            <a:spLocks noGrp="1"/>
          </p:cNvSpPr>
          <p:nvPr>
            <p:ph type="body" sz="quarter" idx="18"/>
          </p:nvPr>
        </p:nvSpPr>
        <p:spPr>
          <a:xfrm>
            <a:off x="15508864" y="8903932"/>
            <a:ext cx="6154737" cy="2983268"/>
          </a:xfrm>
        </p:spPr>
        <p:txBody>
          <a:bodyPr>
            <a:normAutofit/>
          </a:bodyPr>
          <a:lstStyle>
            <a:lvl1pPr algn="ctr">
              <a:defRPr sz="3200"/>
            </a:lvl1pPr>
            <a:lvl2pPr algn="ctr">
              <a:defRPr/>
            </a:lvl2pPr>
            <a:lvl3pPr algn="ctr">
              <a:defRPr/>
            </a:lvl3pPr>
            <a:lvl4pPr algn="ctr">
              <a:defRPr/>
            </a:lvl4pPr>
            <a:lvl5pPr algn="ctr">
              <a:defRPr/>
            </a:lvl5pPr>
          </a:lstStyle>
          <a:p>
            <a:pPr lvl="0"/>
            <a:r>
              <a:rPr lang="en-US"/>
              <a:t>Click to edit Master text styles</a:t>
            </a:r>
          </a:p>
        </p:txBody>
      </p:sp>
      <p:sp>
        <p:nvSpPr>
          <p:cNvPr id="17" name="Text Placeholder 5"/>
          <p:cNvSpPr>
            <a:spLocks noGrp="1"/>
          </p:cNvSpPr>
          <p:nvPr>
            <p:ph type="body" sz="quarter" idx="19" hasCustomPrompt="1"/>
          </p:nvPr>
        </p:nvSpPr>
        <p:spPr>
          <a:xfrm>
            <a:off x="1592263" y="1680565"/>
            <a:ext cx="19508787" cy="974725"/>
          </a:xfrm>
        </p:spPr>
        <p:txBody>
          <a:bodyPr>
            <a:normAutofit/>
          </a:bodyPr>
          <a:lstStyle>
            <a:lvl1pPr>
              <a:defRPr sz="3600"/>
            </a:lvl1pPr>
          </a:lstStyle>
          <a:p>
            <a:pPr lvl="0"/>
            <a:r>
              <a:rPr lang="en-AU"/>
              <a:t>Write your great subtitle here</a:t>
            </a:r>
          </a:p>
        </p:txBody>
      </p:sp>
      <p:sp>
        <p:nvSpPr>
          <p:cNvPr id="18" name="Rectangle 17">
            <a:extLst>
              <a:ext uri="{FF2B5EF4-FFF2-40B4-BE49-F238E27FC236}">
                <a16:creationId xmlns:a16="http://schemas.microsoft.com/office/drawing/2014/main" id="{4600F9BF-901B-4C81-8295-B2953E5D4972}"/>
              </a:ext>
            </a:extLst>
          </p:cNvPr>
          <p:cNvSpPr/>
          <p:nvPr userDrawn="1"/>
        </p:nvSpPr>
        <p:spPr>
          <a:xfrm>
            <a:off x="1830387" y="1410577"/>
            <a:ext cx="4273492" cy="113423"/>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2511176298"/>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outVertical)">
                                      <p:cBhvr>
                                        <p:cTn id="7" dur="500"/>
                                        <p:tgtEl>
                                          <p:spTgt spid="6"/>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7">
                                            <p:txEl>
                                              <p:pRg st="0" end="0"/>
                                            </p:txEl>
                                          </p:spTgt>
                                        </p:tgtEl>
                                        <p:attrNameLst>
                                          <p:attrName>style.visibility</p:attrName>
                                        </p:attrNameLst>
                                      </p:cBhvr>
                                      <p:to>
                                        <p:strVal val="visible"/>
                                      </p:to>
                                    </p:set>
                                    <p:animEffect transition="in" filter="fade">
                                      <p:cBhvr>
                                        <p:cTn id="11" dur="500"/>
                                        <p:tgtEl>
                                          <p:spTgt spid="17">
                                            <p:txEl>
                                              <p:pRg st="0" end="0"/>
                                            </p:txEl>
                                          </p:spTgt>
                                        </p:tgtEl>
                                      </p:cBhvr>
                                    </p:animEffect>
                                  </p:childTnLst>
                                </p:cTn>
                              </p:par>
                              <p:par>
                                <p:cTn id="12" presetID="10" presetClass="entr" presetSubtype="0" fill="hold" grpId="0" nodeType="withEffect" nodePh="1">
                                  <p:stCondLst>
                                    <p:cond delay="0"/>
                                  </p:stCondLst>
                                  <p:endCondLst>
                                    <p:cond evt="begin" delay="0">
                                      <p:tn val="12"/>
                                    </p:cond>
                                  </p:endCondLst>
                                  <p:childTnLst>
                                    <p:set>
                                      <p:cBhvr>
                                        <p:cTn id="13" dur="1" fill="hold">
                                          <p:stCondLst>
                                            <p:cond delay="0"/>
                                          </p:stCondLst>
                                        </p:cTn>
                                        <p:tgtEl>
                                          <p:spTgt spid="23"/>
                                        </p:tgtEl>
                                        <p:attrNameLst>
                                          <p:attrName>style.visibility</p:attrName>
                                        </p:attrNameLst>
                                      </p:cBhvr>
                                      <p:to>
                                        <p:strVal val="visible"/>
                                      </p:to>
                                    </p:set>
                                    <p:animEffect transition="in" filter="fade">
                                      <p:cBhvr>
                                        <p:cTn id="14" dur="500"/>
                                        <p:tgtEl>
                                          <p:spTgt spid="23"/>
                                        </p:tgtEl>
                                      </p:cBhvr>
                                    </p:animEffect>
                                  </p:childTnLst>
                                </p:cTn>
                              </p:par>
                              <p:par>
                                <p:cTn id="15" presetID="10" presetClass="entr" presetSubtype="0" fill="hold" grpId="0" nodeType="withEffect" nodePh="1">
                                  <p:stCondLst>
                                    <p:cond delay="200"/>
                                  </p:stCondLst>
                                  <p:endCondLst>
                                    <p:cond evt="begin" delay="0">
                                      <p:tn val="15"/>
                                    </p:cond>
                                  </p:endCondLst>
                                  <p:childTnLst>
                                    <p:set>
                                      <p:cBhvr>
                                        <p:cTn id="16" dur="1" fill="hold">
                                          <p:stCondLst>
                                            <p:cond delay="0"/>
                                          </p:stCondLst>
                                        </p:cTn>
                                        <p:tgtEl>
                                          <p:spTgt spid="27"/>
                                        </p:tgtEl>
                                        <p:attrNameLst>
                                          <p:attrName>style.visibility</p:attrName>
                                        </p:attrNameLst>
                                      </p:cBhvr>
                                      <p:to>
                                        <p:strVal val="visible"/>
                                      </p:to>
                                    </p:set>
                                    <p:animEffect transition="in" filter="fade">
                                      <p:cBhvr>
                                        <p:cTn id="17" dur="500"/>
                                        <p:tgtEl>
                                          <p:spTgt spid="27"/>
                                        </p:tgtEl>
                                      </p:cBhvr>
                                    </p:animEffect>
                                  </p:childTnLst>
                                </p:cTn>
                              </p:par>
                              <p:par>
                                <p:cTn id="18" presetID="16" presetClass="entr" presetSubtype="37" fill="hold" grpId="0" nodeType="withEffect">
                                  <p:stCondLst>
                                    <p:cond delay="200"/>
                                  </p:stCondLst>
                                  <p:childTnLst>
                                    <p:set>
                                      <p:cBhvr>
                                        <p:cTn id="19" dur="1" fill="hold">
                                          <p:stCondLst>
                                            <p:cond delay="0"/>
                                          </p:stCondLst>
                                        </p:cTn>
                                        <p:tgtEl>
                                          <p:spTgt spid="7"/>
                                        </p:tgtEl>
                                        <p:attrNameLst>
                                          <p:attrName>style.visibility</p:attrName>
                                        </p:attrNameLst>
                                      </p:cBhvr>
                                      <p:to>
                                        <p:strVal val="visible"/>
                                      </p:to>
                                    </p:set>
                                    <p:animEffect transition="in" filter="barn(outVertical)">
                                      <p:cBhvr>
                                        <p:cTn id="20" dur="500"/>
                                        <p:tgtEl>
                                          <p:spTgt spid="7"/>
                                        </p:tgtEl>
                                      </p:cBhvr>
                                    </p:animEffect>
                                  </p:childTnLst>
                                </p:cTn>
                              </p:par>
                              <p:par>
                                <p:cTn id="21" presetID="10" presetClass="entr" presetSubtype="0" fill="hold" grpId="0" nodeType="withEffect" nodePh="1">
                                  <p:stCondLst>
                                    <p:cond delay="400"/>
                                  </p:stCondLst>
                                  <p:endCondLst>
                                    <p:cond evt="begin" delay="0">
                                      <p:tn val="21"/>
                                    </p:cond>
                                  </p:endCondLst>
                                  <p:childTnLst>
                                    <p:set>
                                      <p:cBhvr>
                                        <p:cTn id="22" dur="1" fill="hold">
                                          <p:stCondLst>
                                            <p:cond delay="0"/>
                                          </p:stCondLst>
                                        </p:cTn>
                                        <p:tgtEl>
                                          <p:spTgt spid="28"/>
                                        </p:tgtEl>
                                        <p:attrNameLst>
                                          <p:attrName>style.visibility</p:attrName>
                                        </p:attrNameLst>
                                      </p:cBhvr>
                                      <p:to>
                                        <p:strVal val="visible"/>
                                      </p:to>
                                    </p:set>
                                    <p:animEffect transition="in" filter="fade">
                                      <p:cBhvr>
                                        <p:cTn id="23" dur="500"/>
                                        <p:tgtEl>
                                          <p:spTgt spid="28"/>
                                        </p:tgtEl>
                                      </p:cBhvr>
                                    </p:animEffect>
                                  </p:childTnLst>
                                </p:cTn>
                              </p:par>
                              <p:par>
                                <p:cTn id="24" presetID="16" presetClass="entr" presetSubtype="37" fill="hold" grpId="0" nodeType="withEffect">
                                  <p:stCondLst>
                                    <p:cond delay="400"/>
                                  </p:stCondLst>
                                  <p:childTnLst>
                                    <p:set>
                                      <p:cBhvr>
                                        <p:cTn id="25" dur="1" fill="hold">
                                          <p:stCondLst>
                                            <p:cond delay="0"/>
                                          </p:stCondLst>
                                        </p:cTn>
                                        <p:tgtEl>
                                          <p:spTgt spid="8"/>
                                        </p:tgtEl>
                                        <p:attrNameLst>
                                          <p:attrName>style.visibility</p:attrName>
                                        </p:attrNameLst>
                                      </p:cBhvr>
                                      <p:to>
                                        <p:strVal val="visible"/>
                                      </p:to>
                                    </p:set>
                                    <p:animEffect transition="in" filter="barn(outVertical)">
                                      <p:cBhvr>
                                        <p:cTn id="26" dur="500"/>
                                        <p:tgtEl>
                                          <p:spTgt spid="8"/>
                                        </p:tgtEl>
                                      </p:cBhvr>
                                    </p:animEffect>
                                  </p:childTnLst>
                                </p:cTn>
                              </p:par>
                            </p:childTnLst>
                          </p:cTn>
                        </p:par>
                        <p:par>
                          <p:cTn id="27" fill="hold">
                            <p:stCondLst>
                              <p:cond delay="1400"/>
                            </p:stCondLst>
                            <p:childTnLst>
                              <p:par>
                                <p:cTn id="28" presetID="10" presetClass="entr" presetSubtype="0" fill="hold" grpId="0" nodeType="afterEffect">
                                  <p:stCondLst>
                                    <p:cond delay="0"/>
                                  </p:stCondLst>
                                  <p:childTnLst>
                                    <p:set>
                                      <p:cBhvr>
                                        <p:cTn id="29" dur="1" fill="hold">
                                          <p:stCondLst>
                                            <p:cond delay="0"/>
                                          </p:stCondLst>
                                        </p:cTn>
                                        <p:tgtEl>
                                          <p:spTgt spid="4">
                                            <p:txEl>
                                              <p:pRg st="0" end="0"/>
                                            </p:txEl>
                                          </p:spTgt>
                                        </p:tgtEl>
                                        <p:attrNameLst>
                                          <p:attrName>style.visibility</p:attrName>
                                        </p:attrNameLst>
                                      </p:cBhvr>
                                      <p:to>
                                        <p:strVal val="visible"/>
                                      </p:to>
                                    </p:set>
                                    <p:animEffect transition="in" filter="fade">
                                      <p:cBhvr>
                                        <p:cTn id="30" dur="500"/>
                                        <p:tgtEl>
                                          <p:spTgt spid="4">
                                            <p:txEl>
                                              <p:pRg st="0" end="0"/>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9">
                                            <p:txEl>
                                              <p:pRg st="0" end="0"/>
                                            </p:txEl>
                                          </p:spTgt>
                                        </p:tgtEl>
                                        <p:attrNameLst>
                                          <p:attrName>style.visibility</p:attrName>
                                        </p:attrNameLst>
                                      </p:cBhvr>
                                      <p:to>
                                        <p:strVal val="visible"/>
                                      </p:to>
                                    </p:set>
                                    <p:animEffect transition="in" filter="fade">
                                      <p:cBhvr>
                                        <p:cTn id="33" dur="500"/>
                                        <p:tgtEl>
                                          <p:spTgt spid="9">
                                            <p:txEl>
                                              <p:pRg st="0" end="0"/>
                                            </p:txEl>
                                          </p:spTgt>
                                        </p:tgtEl>
                                      </p:cBhvr>
                                    </p:animEffect>
                                  </p:childTnLst>
                                </p:cTn>
                              </p:par>
                            </p:childTnLst>
                          </p:cTn>
                        </p:par>
                        <p:par>
                          <p:cTn id="34" fill="hold">
                            <p:stCondLst>
                              <p:cond delay="1900"/>
                            </p:stCondLst>
                            <p:childTnLst>
                              <p:par>
                                <p:cTn id="35" presetID="10" presetClass="entr" presetSubtype="0" fill="hold" grpId="0" nodeType="afterEffect">
                                  <p:stCondLst>
                                    <p:cond delay="0"/>
                                  </p:stCondLst>
                                  <p:childTnLst>
                                    <p:set>
                                      <p:cBhvr>
                                        <p:cTn id="36" dur="1" fill="hold">
                                          <p:stCondLst>
                                            <p:cond delay="0"/>
                                          </p:stCondLst>
                                        </p:cTn>
                                        <p:tgtEl>
                                          <p:spTgt spid="13">
                                            <p:txEl>
                                              <p:pRg st="0" end="0"/>
                                            </p:txEl>
                                          </p:spTgt>
                                        </p:tgtEl>
                                        <p:attrNameLst>
                                          <p:attrName>style.visibility</p:attrName>
                                        </p:attrNameLst>
                                      </p:cBhvr>
                                      <p:to>
                                        <p:strVal val="visible"/>
                                      </p:to>
                                    </p:set>
                                    <p:animEffect transition="in" filter="fade">
                                      <p:cBhvr>
                                        <p:cTn id="37" dur="500"/>
                                        <p:tgtEl>
                                          <p:spTgt spid="13">
                                            <p:txEl>
                                              <p:pRg st="0" end="0"/>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4">
                                            <p:txEl>
                                              <p:pRg st="0" end="0"/>
                                            </p:txEl>
                                          </p:spTgt>
                                        </p:tgtEl>
                                        <p:attrNameLst>
                                          <p:attrName>style.visibility</p:attrName>
                                        </p:attrNameLst>
                                      </p:cBhvr>
                                      <p:to>
                                        <p:strVal val="visible"/>
                                      </p:to>
                                    </p:set>
                                    <p:animEffect transition="in" filter="fade">
                                      <p:cBhvr>
                                        <p:cTn id="40" dur="500"/>
                                        <p:tgtEl>
                                          <p:spTgt spid="14">
                                            <p:txEl>
                                              <p:pRg st="0" end="0"/>
                                            </p:txEl>
                                          </p:spTgt>
                                        </p:tgtEl>
                                      </p:cBhvr>
                                    </p:animEffect>
                                  </p:childTnLst>
                                </p:cTn>
                              </p:par>
                            </p:childTnLst>
                          </p:cTn>
                        </p:par>
                        <p:par>
                          <p:cTn id="41" fill="hold">
                            <p:stCondLst>
                              <p:cond delay="2400"/>
                            </p:stCondLst>
                            <p:childTnLst>
                              <p:par>
                                <p:cTn id="42" presetID="10" presetClass="entr" presetSubtype="0" fill="hold" grpId="0" nodeType="afterEffect">
                                  <p:stCondLst>
                                    <p:cond delay="0"/>
                                  </p:stCondLst>
                                  <p:childTnLst>
                                    <p:set>
                                      <p:cBhvr>
                                        <p:cTn id="43" dur="1" fill="hold">
                                          <p:stCondLst>
                                            <p:cond delay="0"/>
                                          </p:stCondLst>
                                        </p:cTn>
                                        <p:tgtEl>
                                          <p:spTgt spid="15">
                                            <p:txEl>
                                              <p:pRg st="0" end="0"/>
                                            </p:txEl>
                                          </p:spTgt>
                                        </p:tgtEl>
                                        <p:attrNameLst>
                                          <p:attrName>style.visibility</p:attrName>
                                        </p:attrNameLst>
                                      </p:cBhvr>
                                      <p:to>
                                        <p:strVal val="visible"/>
                                      </p:to>
                                    </p:set>
                                    <p:animEffect transition="in" filter="fade">
                                      <p:cBhvr>
                                        <p:cTn id="44" dur="500"/>
                                        <p:tgtEl>
                                          <p:spTgt spid="15">
                                            <p:txEl>
                                              <p:pRg st="0" end="0"/>
                                            </p:txEl>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16">
                                            <p:txEl>
                                              <p:pRg st="0" end="0"/>
                                            </p:txEl>
                                          </p:spTgt>
                                        </p:tgtEl>
                                        <p:attrNameLst>
                                          <p:attrName>style.visibility</p:attrName>
                                        </p:attrNameLst>
                                      </p:cBhvr>
                                      <p:to>
                                        <p:strVal val="visible"/>
                                      </p:to>
                                    </p:set>
                                    <p:animEffect transition="in" filter="fade">
                                      <p:cBhvr>
                                        <p:cTn id="47" dur="500"/>
                                        <p:tgtEl>
                                          <p:spTgt spid="16">
                                            <p:txEl>
                                              <p:pRg st="0" end="0"/>
                                            </p:txEl>
                                          </p:spTgt>
                                        </p:tgtEl>
                                      </p:cBhvr>
                                    </p:animEffect>
                                  </p:childTnLst>
                                </p:cTn>
                              </p:par>
                              <p:par>
                                <p:cTn id="48" presetID="22" presetClass="entr" presetSubtype="8" fill="hold" grpId="0" nodeType="withEffect">
                                  <p:stCondLst>
                                    <p:cond delay="500"/>
                                  </p:stCondLst>
                                  <p:childTnLst>
                                    <p:set>
                                      <p:cBhvr>
                                        <p:cTn id="49" dur="1" fill="hold">
                                          <p:stCondLst>
                                            <p:cond delay="0"/>
                                          </p:stCondLst>
                                        </p:cTn>
                                        <p:tgtEl>
                                          <p:spTgt spid="18"/>
                                        </p:tgtEl>
                                        <p:attrNameLst>
                                          <p:attrName>style.visibility</p:attrName>
                                        </p:attrNameLst>
                                      </p:cBhvr>
                                      <p:to>
                                        <p:strVal val="visible"/>
                                      </p:to>
                                    </p:set>
                                    <p:animEffect transition="in" filter="wipe(left)">
                                      <p:cBhvr>
                                        <p:cTn id="50"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7" grpId="0"/>
      <p:bldP spid="28" grpId="0"/>
      <p:bldP spid="6" grpId="0" animBg="1"/>
      <p:bldP spid="7" grpId="0" animBg="1"/>
      <p:bldP spid="8" grpId="0" animBg="1"/>
      <p:bldP spid="4" grpId="0" build="p">
        <p:tmplLst>
          <p:tmpl lvl="1">
            <p:tnLst>
              <p:par>
                <p:cTn presetID="10" presetClass="entr" presetSubtype="0" fill="hold" nodeType="afterEffect">
                  <p:stCondLst>
                    <p:cond delay="0"/>
                  </p:stCondLst>
                  <p:childTnLst>
                    <p:set>
                      <p:cBhvr>
                        <p:cTn dur="1" fill="hold">
                          <p:stCondLst>
                            <p:cond delay="0"/>
                          </p:stCondLst>
                        </p:cTn>
                        <p:tgtEl>
                          <p:spTgt spid="4"/>
                        </p:tgtEl>
                        <p:attrNameLst>
                          <p:attrName>style.visibility</p:attrName>
                        </p:attrNameLst>
                      </p:cBhvr>
                      <p:to>
                        <p:strVal val="visible"/>
                      </p:to>
                    </p:set>
                    <p:animEffect transition="in" filter="fade">
                      <p:cBhvr>
                        <p:cTn dur="500"/>
                        <p:tgtEl>
                          <p:spTgt spid="4"/>
                        </p:tgtEl>
                      </p:cBhvr>
                    </p:animEffect>
                  </p:childTnLst>
                </p:cTn>
              </p:par>
            </p:tnLst>
          </p:tmpl>
        </p:tmplLst>
      </p:bldP>
      <p:bldP spid="9" grpId="0" build="p">
        <p:tmplLst>
          <p:tmpl lvl="1">
            <p:tnLst>
              <p:par>
                <p:cTn presetID="10" presetClass="entr" presetSubtype="0" fill="hold" nodeType="withEffect">
                  <p:stCondLst>
                    <p:cond delay="0"/>
                  </p:stCondLst>
                  <p:childTnLst>
                    <p:set>
                      <p:cBhvr>
                        <p:cTn dur="1" fill="hold">
                          <p:stCondLst>
                            <p:cond delay="0"/>
                          </p:stCondLst>
                        </p:cTn>
                        <p:tgtEl>
                          <p:spTgt spid="9"/>
                        </p:tgtEl>
                        <p:attrNameLst>
                          <p:attrName>style.visibility</p:attrName>
                        </p:attrNameLst>
                      </p:cBhvr>
                      <p:to>
                        <p:strVal val="visible"/>
                      </p:to>
                    </p:set>
                    <p:animEffect transition="in" filter="fade">
                      <p:cBhvr>
                        <p:cTn dur="500"/>
                        <p:tgtEl>
                          <p:spTgt spid="9"/>
                        </p:tgtEl>
                      </p:cBhvr>
                    </p:animEffect>
                  </p:childTnLst>
                </p:cTn>
              </p:par>
            </p:tnLst>
          </p:tmpl>
        </p:tmplLst>
      </p:bldP>
      <p:bldP spid="13" grpId="0" build="p">
        <p:tmplLst>
          <p:tmpl lvl="1">
            <p:tnLst>
              <p:par>
                <p:cTn presetID="10" presetClass="entr" presetSubtype="0" fill="hold" nodeType="afterEffect">
                  <p:stCondLst>
                    <p:cond delay="0"/>
                  </p:stCondLst>
                  <p:childTnLst>
                    <p:set>
                      <p:cBhvr>
                        <p:cTn dur="1" fill="hold">
                          <p:stCondLst>
                            <p:cond delay="0"/>
                          </p:stCondLst>
                        </p:cTn>
                        <p:tgtEl>
                          <p:spTgt spid="13"/>
                        </p:tgtEl>
                        <p:attrNameLst>
                          <p:attrName>style.visibility</p:attrName>
                        </p:attrNameLst>
                      </p:cBhvr>
                      <p:to>
                        <p:strVal val="visible"/>
                      </p:to>
                    </p:set>
                    <p:animEffect transition="in" filter="fade">
                      <p:cBhvr>
                        <p:cTn dur="500"/>
                        <p:tgtEl>
                          <p:spTgt spid="13"/>
                        </p:tgtEl>
                      </p:cBhvr>
                    </p:animEffect>
                  </p:childTnLst>
                </p:cTn>
              </p:par>
            </p:tnLst>
          </p:tmpl>
        </p:tmplLst>
      </p:bldP>
      <p:bldP spid="14" grpId="0" build="p">
        <p:tmplLst>
          <p:tmpl lvl="1">
            <p:tnLst>
              <p:par>
                <p:cTn presetID="10" presetClass="entr" presetSubtype="0" fill="hold" nodeType="withEffect">
                  <p:stCondLst>
                    <p:cond delay="0"/>
                  </p:stCondLst>
                  <p:childTnLst>
                    <p:set>
                      <p:cBhvr>
                        <p:cTn dur="1" fill="hold">
                          <p:stCondLst>
                            <p:cond delay="0"/>
                          </p:stCondLst>
                        </p:cTn>
                        <p:tgtEl>
                          <p:spTgt spid="14"/>
                        </p:tgtEl>
                        <p:attrNameLst>
                          <p:attrName>style.visibility</p:attrName>
                        </p:attrNameLst>
                      </p:cBhvr>
                      <p:to>
                        <p:strVal val="visible"/>
                      </p:to>
                    </p:set>
                    <p:animEffect transition="in" filter="fade">
                      <p:cBhvr>
                        <p:cTn dur="500"/>
                        <p:tgtEl>
                          <p:spTgt spid="14"/>
                        </p:tgtEl>
                      </p:cBhvr>
                    </p:animEffect>
                  </p:childTnLst>
                </p:cTn>
              </p:par>
            </p:tnLst>
          </p:tmpl>
        </p:tmplLst>
      </p:bldP>
      <p:bldP spid="15" grpId="0" build="p">
        <p:tmplLst>
          <p:tmpl lvl="1">
            <p:tnLst>
              <p:par>
                <p:cTn presetID="10" presetClass="entr" presetSubtype="0" fill="hold" nodeType="afterEffect">
                  <p:stCondLst>
                    <p:cond delay="0"/>
                  </p:stCondLst>
                  <p:childTnLst>
                    <p:set>
                      <p:cBhvr>
                        <p:cTn dur="1" fill="hold">
                          <p:stCondLst>
                            <p:cond delay="0"/>
                          </p:stCondLst>
                        </p:cTn>
                        <p:tgtEl>
                          <p:spTgt spid="15"/>
                        </p:tgtEl>
                        <p:attrNameLst>
                          <p:attrName>style.visibility</p:attrName>
                        </p:attrNameLst>
                      </p:cBhvr>
                      <p:to>
                        <p:strVal val="visible"/>
                      </p:to>
                    </p:set>
                    <p:animEffect transition="in" filter="fade">
                      <p:cBhvr>
                        <p:cTn dur="500"/>
                        <p:tgtEl>
                          <p:spTgt spid="15"/>
                        </p:tgtEl>
                      </p:cBhvr>
                    </p:animEffect>
                  </p:childTnLst>
                </p:cTn>
              </p:par>
            </p:tnLst>
          </p:tmpl>
        </p:tmplLst>
      </p:bldP>
      <p:bldP spid="16" grpId="0" build="p">
        <p:tmplLst>
          <p:tmpl lvl="1">
            <p:tnLst>
              <p:par>
                <p:cTn presetID="10" presetClass="entr" presetSubtype="0" fill="hold" nodeType="withEffect">
                  <p:stCondLst>
                    <p:cond delay="0"/>
                  </p:stCondLst>
                  <p:childTnLst>
                    <p:set>
                      <p:cBhvr>
                        <p:cTn dur="1" fill="hold">
                          <p:stCondLst>
                            <p:cond delay="0"/>
                          </p:stCondLst>
                        </p:cTn>
                        <p:tgtEl>
                          <p:spTgt spid="16"/>
                        </p:tgtEl>
                        <p:attrNameLst>
                          <p:attrName>style.visibility</p:attrName>
                        </p:attrNameLst>
                      </p:cBhvr>
                      <p:to>
                        <p:strVal val="visible"/>
                      </p:to>
                    </p:set>
                    <p:animEffect transition="in" filter="fade">
                      <p:cBhvr>
                        <p:cTn dur="500"/>
                        <p:tgtEl>
                          <p:spTgt spid="16"/>
                        </p:tgtEl>
                      </p:cBhvr>
                    </p:animEffect>
                  </p:childTnLst>
                </p:cTn>
              </p:par>
            </p:tnLst>
          </p:tmpl>
        </p:tmplLst>
      </p:bldP>
      <p:bldP spid="17" grpId="0" build="p">
        <p:tmplLst>
          <p:tmpl lvl="1">
            <p:tnLst>
              <p:par>
                <p:cTn presetID="10" presetClass="entr" presetSubtype="0" fill="hold" nodeType="afterEffect">
                  <p:stCondLst>
                    <p:cond delay="0"/>
                  </p:stCondLst>
                  <p:childTnLst>
                    <p:set>
                      <p:cBhvr>
                        <p:cTn dur="1" fill="hold">
                          <p:stCondLst>
                            <p:cond delay="0"/>
                          </p:stCondLst>
                        </p:cTn>
                        <p:tgtEl>
                          <p:spTgt spid="17"/>
                        </p:tgtEl>
                        <p:attrNameLst>
                          <p:attrName>style.visibility</p:attrName>
                        </p:attrNameLst>
                      </p:cBhvr>
                      <p:to>
                        <p:strVal val="visible"/>
                      </p:to>
                    </p:set>
                    <p:animEffect transition="in" filter="fade">
                      <p:cBhvr>
                        <p:cTn dur="500"/>
                        <p:tgtEl>
                          <p:spTgt spid="17"/>
                        </p:tgtEl>
                      </p:cBhvr>
                    </p:animEffect>
                  </p:childTnLst>
                </p:cTn>
              </p:par>
            </p:tnLst>
          </p:tmpl>
        </p:tmplLst>
      </p:bldP>
      <p:bldP spid="18" grpId="0" animBg="1"/>
    </p:bld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Picture collage">
    <p:spTree>
      <p:nvGrpSpPr>
        <p:cNvPr id="1" name=""/>
        <p:cNvGrpSpPr/>
        <p:nvPr/>
      </p:nvGrpSpPr>
      <p:grpSpPr>
        <a:xfrm>
          <a:off x="0" y="0"/>
          <a:ext cx="0" cy="0"/>
          <a:chOff x="0" y="0"/>
          <a:chExt cx="0" cy="0"/>
        </a:xfrm>
      </p:grpSpPr>
      <p:sp>
        <p:nvSpPr>
          <p:cNvPr id="5" name="Picture Placeholder 2"/>
          <p:cNvSpPr>
            <a:spLocks noGrp="1"/>
          </p:cNvSpPr>
          <p:nvPr>
            <p:ph type="pic" sz="quarter" idx="11"/>
          </p:nvPr>
        </p:nvSpPr>
        <p:spPr>
          <a:xfrm>
            <a:off x="16332200" y="0"/>
            <a:ext cx="8054975" cy="13716000"/>
          </a:xfrm>
        </p:spPr>
        <p:txBody>
          <a:bodyPr>
            <a:normAutofit/>
          </a:bodyPr>
          <a:lstStyle>
            <a:lvl1pPr>
              <a:defRPr sz="2400"/>
            </a:lvl1pPr>
          </a:lstStyle>
          <a:p>
            <a:endParaRPr lang="en-US"/>
          </a:p>
        </p:txBody>
      </p:sp>
      <p:sp>
        <p:nvSpPr>
          <p:cNvPr id="6" name="Picture Placeholder 2"/>
          <p:cNvSpPr>
            <a:spLocks noGrp="1"/>
          </p:cNvSpPr>
          <p:nvPr>
            <p:ph type="pic" sz="quarter" idx="12"/>
          </p:nvPr>
        </p:nvSpPr>
        <p:spPr>
          <a:xfrm>
            <a:off x="0" y="0"/>
            <a:ext cx="8054975" cy="13716000"/>
          </a:xfrm>
        </p:spPr>
        <p:txBody>
          <a:bodyPr>
            <a:normAutofit/>
          </a:bodyPr>
          <a:lstStyle>
            <a:lvl1pPr>
              <a:defRPr sz="2400"/>
            </a:lvl1pPr>
          </a:lstStyle>
          <a:p>
            <a:endParaRPr lang="en-US"/>
          </a:p>
        </p:txBody>
      </p:sp>
      <p:sp>
        <p:nvSpPr>
          <p:cNvPr id="7" name="Picture Placeholder 2"/>
          <p:cNvSpPr>
            <a:spLocks noGrp="1"/>
          </p:cNvSpPr>
          <p:nvPr>
            <p:ph type="pic" sz="quarter" idx="13"/>
          </p:nvPr>
        </p:nvSpPr>
        <p:spPr>
          <a:xfrm>
            <a:off x="8166100" y="0"/>
            <a:ext cx="8054975" cy="6858000"/>
          </a:xfrm>
        </p:spPr>
        <p:txBody>
          <a:bodyPr>
            <a:normAutofit/>
          </a:bodyPr>
          <a:lstStyle>
            <a:lvl1pPr>
              <a:defRPr sz="2400"/>
            </a:lvl1pPr>
          </a:lstStyle>
          <a:p>
            <a:endParaRPr lang="en-US"/>
          </a:p>
        </p:txBody>
      </p:sp>
      <p:sp>
        <p:nvSpPr>
          <p:cNvPr id="8" name="Picture Placeholder 2"/>
          <p:cNvSpPr>
            <a:spLocks noGrp="1"/>
          </p:cNvSpPr>
          <p:nvPr>
            <p:ph type="pic" sz="quarter" idx="14"/>
          </p:nvPr>
        </p:nvSpPr>
        <p:spPr>
          <a:xfrm>
            <a:off x="8166100" y="6976872"/>
            <a:ext cx="8054975" cy="6739128"/>
          </a:xfrm>
        </p:spPr>
        <p:txBody>
          <a:bodyPr>
            <a:normAutofit/>
          </a:bodyPr>
          <a:lstStyle>
            <a:lvl1pPr>
              <a:defRPr sz="2400"/>
            </a:lvl1pPr>
          </a:lstStyle>
          <a:p>
            <a:endParaRPr lang="en-US"/>
          </a:p>
        </p:txBody>
      </p:sp>
    </p:spTree>
    <p:extLst>
      <p:ext uri="{BB962C8B-B14F-4D97-AF65-F5344CB8AC3E}">
        <p14:creationId xmlns:p14="http://schemas.microsoft.com/office/powerpoint/2010/main" val="2507081275"/>
      </p:ext>
    </p:extLst>
  </p:cSld>
  <p:clrMapOvr>
    <a:masterClrMapping/>
  </p:clrMapOvr>
  <p:transition spd="slow">
    <p:push dir="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7" name="Table Placeholder 6"/>
          <p:cNvSpPr>
            <a:spLocks noGrp="1"/>
          </p:cNvSpPr>
          <p:nvPr>
            <p:ph type="tbl" sz="quarter" idx="12"/>
          </p:nvPr>
        </p:nvSpPr>
        <p:spPr>
          <a:xfrm>
            <a:off x="1592263" y="2873375"/>
            <a:ext cx="21001830" cy="8118475"/>
          </a:xfrm>
        </p:spPr>
        <p:txBody>
          <a:bodyPr/>
          <a:lstStyle/>
          <a:p>
            <a:endParaRPr lang="en-AU"/>
          </a:p>
        </p:txBody>
      </p:sp>
      <p:sp>
        <p:nvSpPr>
          <p:cNvPr id="2" name="Title 1"/>
          <p:cNvSpPr>
            <a:spLocks noGrp="1"/>
          </p:cNvSpPr>
          <p:nvPr>
            <p:ph type="title"/>
          </p:nvPr>
        </p:nvSpPr>
        <p:spPr/>
        <p:txBody>
          <a:bodyPr/>
          <a:lstStyle/>
          <a:p>
            <a:r>
              <a:rPr lang="en-US"/>
              <a:t>Click to edit Master title style</a:t>
            </a:r>
            <a:endParaRPr lang="en-AU"/>
          </a:p>
        </p:txBody>
      </p:sp>
      <p:sp>
        <p:nvSpPr>
          <p:cNvPr id="9" name="Text Placeholder 8"/>
          <p:cNvSpPr>
            <a:spLocks noGrp="1"/>
          </p:cNvSpPr>
          <p:nvPr>
            <p:ph type="body" sz="quarter" idx="13"/>
          </p:nvPr>
        </p:nvSpPr>
        <p:spPr>
          <a:xfrm>
            <a:off x="1522683" y="11533188"/>
            <a:ext cx="21139673" cy="1547812"/>
          </a:xfrm>
        </p:spPr>
        <p:txBody>
          <a:bodyPr/>
          <a:lstStyle>
            <a:lvl1pPr algn="ctr">
              <a:defRPr sz="3200"/>
            </a:lvl1pPr>
          </a:lstStyle>
          <a:p>
            <a:pPr lvl="0"/>
            <a:r>
              <a:rPr lang="en-US"/>
              <a:t>Click to edit Master text styles</a:t>
            </a:r>
          </a:p>
        </p:txBody>
      </p:sp>
      <p:sp>
        <p:nvSpPr>
          <p:cNvPr id="5" name="Text Placeholder 5"/>
          <p:cNvSpPr>
            <a:spLocks noGrp="1"/>
          </p:cNvSpPr>
          <p:nvPr>
            <p:ph type="body" sz="quarter" idx="14" hasCustomPrompt="1"/>
          </p:nvPr>
        </p:nvSpPr>
        <p:spPr>
          <a:xfrm>
            <a:off x="1592263" y="1680565"/>
            <a:ext cx="19508787" cy="974725"/>
          </a:xfrm>
        </p:spPr>
        <p:txBody>
          <a:bodyPr>
            <a:normAutofit/>
          </a:bodyPr>
          <a:lstStyle>
            <a:lvl1pPr>
              <a:defRPr sz="3600"/>
            </a:lvl1pPr>
          </a:lstStyle>
          <a:p>
            <a:pPr lvl="0"/>
            <a:r>
              <a:rPr lang="en-AU"/>
              <a:t>Write your great subtitle here</a:t>
            </a:r>
          </a:p>
        </p:txBody>
      </p:sp>
      <p:sp>
        <p:nvSpPr>
          <p:cNvPr id="6" name="Rectangle 5">
            <a:extLst>
              <a:ext uri="{FF2B5EF4-FFF2-40B4-BE49-F238E27FC236}">
                <a16:creationId xmlns:a16="http://schemas.microsoft.com/office/drawing/2014/main" id="{8BC32FC6-B8C1-4FD2-B6B3-E09F1F8514D2}"/>
              </a:ext>
            </a:extLst>
          </p:cNvPr>
          <p:cNvSpPr/>
          <p:nvPr userDrawn="1"/>
        </p:nvSpPr>
        <p:spPr>
          <a:xfrm>
            <a:off x="1830387" y="1410577"/>
            <a:ext cx="4273492" cy="113423"/>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1393754968"/>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50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fade">
                                      <p:cBhvr>
                                        <p:cTn id="11" dur="500"/>
                                        <p:tgtEl>
                                          <p:spTgt spid="5">
                                            <p:txEl>
                                              <p:pRg st="0" end="0"/>
                                            </p:txEl>
                                          </p:spTgt>
                                        </p:tgtEl>
                                      </p:cBhvr>
                                    </p:animEffect>
                                  </p:childTnLst>
                                </p:cTn>
                              </p:par>
                            </p:childTnLst>
                          </p:cTn>
                        </p:par>
                        <p:par>
                          <p:cTn id="12" fill="hold">
                            <p:stCondLst>
                              <p:cond delay="1500"/>
                            </p:stCondLst>
                            <p:childTnLst>
                              <p:par>
                                <p:cTn id="13" presetID="10" presetClass="entr" presetSubtype="0" fill="hold" grpId="0" nodeType="afterEffect" nodePh="1">
                                  <p:stCondLst>
                                    <p:cond delay="0"/>
                                  </p:stCondLst>
                                  <p:endCondLst>
                                    <p:cond evt="begin" delay="0">
                                      <p:tn val="13"/>
                                    </p:cond>
                                  </p:end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childTnLst>
                          </p:cTn>
                        </p:par>
                        <p:par>
                          <p:cTn id="16" fill="hold">
                            <p:stCondLst>
                              <p:cond delay="2000"/>
                            </p:stCondLst>
                            <p:childTnLst>
                              <p:par>
                                <p:cTn id="17" presetID="10" presetClass="entr" presetSubtype="0" fill="hold" grpId="0" nodeType="afterEffect">
                                  <p:stCondLst>
                                    <p:cond delay="0"/>
                                  </p:stCondLst>
                                  <p:childTnLst>
                                    <p:set>
                                      <p:cBhvr>
                                        <p:cTn id="18" dur="1" fill="hold">
                                          <p:stCondLst>
                                            <p:cond delay="0"/>
                                          </p:stCondLst>
                                        </p:cTn>
                                        <p:tgtEl>
                                          <p:spTgt spid="9">
                                            <p:txEl>
                                              <p:pRg st="0" end="0"/>
                                            </p:txEl>
                                          </p:spTgt>
                                        </p:tgtEl>
                                        <p:attrNameLst>
                                          <p:attrName>style.visibility</p:attrName>
                                        </p:attrNameLst>
                                      </p:cBhvr>
                                      <p:to>
                                        <p:strVal val="visible"/>
                                      </p:to>
                                    </p:set>
                                    <p:animEffect transition="in" filter="fade">
                                      <p:cBhvr>
                                        <p:cTn id="19"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build="p">
        <p:tmplLst>
          <p:tmpl lvl="1">
            <p:tnLst>
              <p:par>
                <p:cTn presetID="10" presetClass="entr" presetSubtype="0" fill="hold" nodeType="afterEffect">
                  <p:stCondLst>
                    <p:cond delay="0"/>
                  </p:stCondLst>
                  <p:childTnLst>
                    <p:set>
                      <p:cBhvr>
                        <p:cTn dur="1" fill="hold">
                          <p:stCondLst>
                            <p:cond delay="0"/>
                          </p:stCondLst>
                        </p:cTn>
                        <p:tgtEl>
                          <p:spTgt spid="9"/>
                        </p:tgtEl>
                        <p:attrNameLst>
                          <p:attrName>style.visibility</p:attrName>
                        </p:attrNameLst>
                      </p:cBhvr>
                      <p:to>
                        <p:strVal val="visible"/>
                      </p:to>
                    </p:set>
                    <p:animEffect transition="in" filter="fade">
                      <p:cBhvr>
                        <p:cTn dur="500"/>
                        <p:tgtEl>
                          <p:spTgt spid="9"/>
                        </p:tgtEl>
                      </p:cBhvr>
                    </p:animEffect>
                  </p:childTnLst>
                </p:cTn>
              </p:par>
            </p:tnLst>
          </p:tmpl>
        </p:tmplLst>
      </p:bldP>
      <p:bldP spid="5" grpId="0" build="p">
        <p:tmplLst>
          <p:tmpl lvl="1">
            <p:tnLst>
              <p:par>
                <p:cTn presetID="10" presetClass="entr" presetSubtype="0" fill="hold" nodeType="afterEffect">
                  <p:stCondLst>
                    <p:cond delay="0"/>
                  </p:stCondLst>
                  <p:childTnLst>
                    <p:set>
                      <p:cBhvr>
                        <p:cTn dur="1" fill="hold">
                          <p:stCondLst>
                            <p:cond delay="0"/>
                          </p:stCondLst>
                        </p:cTn>
                        <p:tgtEl>
                          <p:spTgt spid="5"/>
                        </p:tgtEl>
                        <p:attrNameLst>
                          <p:attrName>style.visibility</p:attrName>
                        </p:attrNameLst>
                      </p:cBhvr>
                      <p:to>
                        <p:strVal val="visible"/>
                      </p:to>
                    </p:set>
                    <p:animEffect transition="in" filter="fade">
                      <p:cBhvr>
                        <p:cTn dur="500"/>
                        <p:tgtEl>
                          <p:spTgt spid="5"/>
                        </p:tgtEl>
                      </p:cBhvr>
                    </p:animEffect>
                  </p:childTnLst>
                </p:cTn>
              </p:par>
            </p:tnLst>
          </p:tmpl>
        </p:tmplLst>
      </p:bldP>
      <p:bldP spid="6" grpId="0" animBg="1"/>
    </p:bld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iPhone 6">
    <p:spTree>
      <p:nvGrpSpPr>
        <p:cNvPr id="1" name=""/>
        <p:cNvGrpSpPr/>
        <p:nvPr/>
      </p:nvGrpSpPr>
      <p:grpSpPr>
        <a:xfrm>
          <a:off x="0" y="0"/>
          <a:ext cx="0" cy="0"/>
          <a:chOff x="0" y="0"/>
          <a:chExt cx="0" cy="0"/>
        </a:xfrm>
      </p:grpSpPr>
      <p:sp>
        <p:nvSpPr>
          <p:cNvPr id="21" name="Picture Placeholder 22"/>
          <p:cNvSpPr>
            <a:spLocks noGrp="1"/>
          </p:cNvSpPr>
          <p:nvPr>
            <p:ph type="pic" sz="quarter" idx="13"/>
          </p:nvPr>
        </p:nvSpPr>
        <p:spPr>
          <a:xfrm>
            <a:off x="-23091" y="-69284"/>
            <a:ext cx="24427008" cy="10623439"/>
          </a:xfrm>
        </p:spPr>
        <p:txBody>
          <a:bodyPr>
            <a:normAutofit/>
          </a:bodyPr>
          <a:lstStyle>
            <a:lvl1pPr marL="0" indent="0">
              <a:buNone/>
              <a:defRPr sz="3200">
                <a:latin typeface="Calibri Light"/>
                <a:cs typeface="Calibri Light"/>
              </a:defRPr>
            </a:lvl1pPr>
          </a:lstStyle>
          <a:p>
            <a:endParaRPr lang="id-ID"/>
          </a:p>
        </p:txBody>
      </p:sp>
      <p:sp>
        <p:nvSpPr>
          <p:cNvPr id="10" name="Picture Placeholder 12"/>
          <p:cNvSpPr>
            <a:spLocks noGrp="1"/>
          </p:cNvSpPr>
          <p:nvPr>
            <p:ph type="pic" sz="quarter" idx="14"/>
          </p:nvPr>
        </p:nvSpPr>
        <p:spPr>
          <a:xfrm>
            <a:off x="9926155" y="3595457"/>
            <a:ext cx="4461164" cy="7917919"/>
          </a:xfrm>
        </p:spPr>
        <p:txBody>
          <a:bodyPr>
            <a:normAutofit/>
          </a:bodyPr>
          <a:lstStyle>
            <a:lvl1pPr>
              <a:defRPr sz="2000"/>
            </a:lvl1pPr>
          </a:lstStyle>
          <a:p>
            <a:endParaRPr lang="en-US"/>
          </a:p>
        </p:txBody>
      </p:sp>
    </p:spTree>
    <p:extLst>
      <p:ext uri="{BB962C8B-B14F-4D97-AF65-F5344CB8AC3E}">
        <p14:creationId xmlns:p14="http://schemas.microsoft.com/office/powerpoint/2010/main" val="3372223913"/>
      </p:ext>
    </p:extLst>
  </p:cSld>
  <p:clrMapOvr>
    <a:masterClrMapping/>
  </p:clrMapOvr>
  <p:transition spd="slow">
    <p:push dir="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Text left, image right">
    <p:spTree>
      <p:nvGrpSpPr>
        <p:cNvPr id="1" name=""/>
        <p:cNvGrpSpPr/>
        <p:nvPr/>
      </p:nvGrpSpPr>
      <p:grpSpPr>
        <a:xfrm>
          <a:off x="0" y="0"/>
          <a:ext cx="0" cy="0"/>
          <a:chOff x="0" y="0"/>
          <a:chExt cx="0" cy="0"/>
        </a:xfrm>
      </p:grpSpPr>
      <p:sp>
        <p:nvSpPr>
          <p:cNvPr id="10" name="Picture Placeholder 8"/>
          <p:cNvSpPr>
            <a:spLocks noGrp="1"/>
          </p:cNvSpPr>
          <p:nvPr>
            <p:ph type="pic" sz="quarter" idx="10"/>
          </p:nvPr>
        </p:nvSpPr>
        <p:spPr>
          <a:xfrm>
            <a:off x="13181013" y="2790825"/>
            <a:ext cx="9483725" cy="9485313"/>
          </a:xfrm>
        </p:spPr>
        <p:txBody>
          <a:bodyPr>
            <a:normAutofit/>
          </a:bodyPr>
          <a:lstStyle>
            <a:lvl1pPr marL="0" indent="0">
              <a:buNone/>
              <a:defRPr sz="3600">
                <a:solidFill>
                  <a:schemeClr val="tx1"/>
                </a:solidFill>
              </a:defRPr>
            </a:lvl1pPr>
          </a:lstStyle>
          <a:p>
            <a:endParaRPr lang="en-US"/>
          </a:p>
        </p:txBody>
      </p:sp>
      <p:sp>
        <p:nvSpPr>
          <p:cNvPr id="5" name="Title 4"/>
          <p:cNvSpPr>
            <a:spLocks noGrp="1"/>
          </p:cNvSpPr>
          <p:nvPr>
            <p:ph type="title"/>
          </p:nvPr>
        </p:nvSpPr>
        <p:spPr/>
        <p:txBody>
          <a:bodyPr/>
          <a:lstStyle/>
          <a:p>
            <a:r>
              <a:rPr lang="en-US"/>
              <a:t>Click to edit Master title style</a:t>
            </a:r>
            <a:endParaRPr lang="en-AU"/>
          </a:p>
        </p:txBody>
      </p:sp>
      <p:sp>
        <p:nvSpPr>
          <p:cNvPr id="7" name="Text Placeholder 6"/>
          <p:cNvSpPr>
            <a:spLocks noGrp="1"/>
          </p:cNvSpPr>
          <p:nvPr>
            <p:ph type="body" sz="quarter" idx="11"/>
          </p:nvPr>
        </p:nvSpPr>
        <p:spPr>
          <a:xfrm>
            <a:off x="1592263" y="2649538"/>
            <a:ext cx="10742612" cy="9983787"/>
          </a:xfrm>
        </p:spPr>
        <p:txBody>
          <a:bodyPr/>
          <a:lstStyle>
            <a:lvl1pPr>
              <a:defRPr sz="3600"/>
            </a:lvl1pPr>
            <a:lvl2pPr>
              <a:defRPr sz="3600"/>
            </a:lvl2pPr>
            <a:lvl3pPr marL="1800000" indent="-648000">
              <a:buFont typeface="Arial" panose="020B0604020202020204" pitchFamily="34" charset="0"/>
              <a:buChar char="•"/>
              <a:defRPr sz="2800"/>
            </a:lvl3pPr>
            <a:lvl4pPr>
              <a:defRPr sz="2800"/>
            </a:lvl4pPr>
            <a:lvl5pPr>
              <a:defRPr sz="2400"/>
            </a:lvl5pPr>
          </a:lstStyle>
          <a:p>
            <a:pPr lvl="0"/>
            <a:r>
              <a:rPr lang="en-US"/>
              <a:t>Click to edit Master text styles</a:t>
            </a:r>
          </a:p>
          <a:p>
            <a:pPr lvl="1"/>
            <a:r>
              <a:rPr lang="en-US"/>
              <a:t>Second level</a:t>
            </a:r>
          </a:p>
          <a:p>
            <a:pPr lvl="2"/>
            <a:r>
              <a:rPr lang="en-US"/>
              <a:t>Third level</a:t>
            </a:r>
          </a:p>
        </p:txBody>
      </p:sp>
      <p:sp>
        <p:nvSpPr>
          <p:cNvPr id="6" name="Text Placeholder 5"/>
          <p:cNvSpPr>
            <a:spLocks noGrp="1"/>
          </p:cNvSpPr>
          <p:nvPr>
            <p:ph type="body" sz="quarter" idx="12" hasCustomPrompt="1"/>
          </p:nvPr>
        </p:nvSpPr>
        <p:spPr>
          <a:xfrm>
            <a:off x="1592263" y="1680565"/>
            <a:ext cx="19508787" cy="974725"/>
          </a:xfrm>
        </p:spPr>
        <p:txBody>
          <a:bodyPr>
            <a:normAutofit/>
          </a:bodyPr>
          <a:lstStyle>
            <a:lvl1pPr>
              <a:defRPr sz="3600"/>
            </a:lvl1pPr>
          </a:lstStyle>
          <a:p>
            <a:pPr lvl="0"/>
            <a:r>
              <a:rPr lang="en-AU"/>
              <a:t>Write your great subtitle here</a:t>
            </a:r>
          </a:p>
        </p:txBody>
      </p:sp>
      <p:sp>
        <p:nvSpPr>
          <p:cNvPr id="8" name="Rectangle 7">
            <a:extLst>
              <a:ext uri="{FF2B5EF4-FFF2-40B4-BE49-F238E27FC236}">
                <a16:creationId xmlns:a16="http://schemas.microsoft.com/office/drawing/2014/main" id="{AC861F7C-B589-4333-947C-FC35840AF15D}"/>
              </a:ext>
            </a:extLst>
          </p:cNvPr>
          <p:cNvSpPr/>
          <p:nvPr userDrawn="1"/>
        </p:nvSpPr>
        <p:spPr>
          <a:xfrm>
            <a:off x="1830387" y="1410577"/>
            <a:ext cx="4273492" cy="113423"/>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1553282581"/>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50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500"/>
                                        <p:tgtEl>
                                          <p:spTgt spid="6">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7">
                                            <p:txEl>
                                              <p:pRg st="0" end="0"/>
                                            </p:txEl>
                                          </p:spTgt>
                                        </p:tgtEl>
                                        <p:attrNameLst>
                                          <p:attrName>style.visibility</p:attrName>
                                        </p:attrNameLst>
                                      </p:cBhvr>
                                      <p:to>
                                        <p:strVal val="visible"/>
                                      </p:to>
                                    </p:set>
                                    <p:animEffect transition="in" filter="fade">
                                      <p:cBhvr>
                                        <p:cTn id="16" dur="500"/>
                                        <p:tgtEl>
                                          <p:spTgt spid="7">
                                            <p:txEl>
                                              <p:pRg st="0" end="0"/>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7">
                                            <p:txEl>
                                              <p:pRg st="1" end="1"/>
                                            </p:txEl>
                                          </p:spTgt>
                                        </p:tgtEl>
                                        <p:attrNameLst>
                                          <p:attrName>style.visibility</p:attrName>
                                        </p:attrNameLst>
                                      </p:cBhvr>
                                      <p:to>
                                        <p:strVal val="visible"/>
                                      </p:to>
                                    </p:set>
                                    <p:animEffect transition="in" filter="fade">
                                      <p:cBhvr>
                                        <p:cTn id="19" dur="500"/>
                                        <p:tgtEl>
                                          <p:spTgt spid="7">
                                            <p:txEl>
                                              <p:pRg st="1" end="1"/>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Effect transition="in" filter="fade">
                                      <p:cBhvr>
                                        <p:cTn id="22" dur="500"/>
                                        <p:tgtEl>
                                          <p:spTgt spid="7">
                                            <p:txEl>
                                              <p:pRg st="2" end="2"/>
                                            </p:txEl>
                                          </p:spTgt>
                                        </p:tgtEl>
                                      </p:cBhvr>
                                    </p:animEffect>
                                  </p:childTnLst>
                                </p:cTn>
                              </p:par>
                              <p:par>
                                <p:cTn id="23" presetID="10" presetClass="entr" presetSubtype="0" fill="hold" grpId="0" nodeType="withEffect" nodePh="1">
                                  <p:stCondLst>
                                    <p:cond delay="0"/>
                                  </p:stCondLst>
                                  <p:endCondLst>
                                    <p:cond evt="begin" delay="0">
                                      <p:tn val="23"/>
                                    </p:cond>
                                  </p:endCondLst>
                                  <p:childTnLst>
                                    <p:set>
                                      <p:cBhvr>
                                        <p:cTn id="24" dur="1" fill="hold">
                                          <p:stCondLst>
                                            <p:cond delay="0"/>
                                          </p:stCondLst>
                                        </p:cTn>
                                        <p:tgtEl>
                                          <p:spTgt spid="10"/>
                                        </p:tgtEl>
                                        <p:attrNameLst>
                                          <p:attrName>style.visibility</p:attrName>
                                        </p:attrNameLst>
                                      </p:cBhvr>
                                      <p:to>
                                        <p:strVal val="visible"/>
                                      </p:to>
                                    </p:set>
                                    <p:animEffect transition="in" filter="fade">
                                      <p:cBhvr>
                                        <p:cTn id="2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7" grpId="0" build="p">
        <p:tmplLst>
          <p:tmpl lvl="1">
            <p:tnLst>
              <p:par>
                <p:cTn presetID="10" presetClass="entr" presetSubtype="0" fill="hold" nodeType="click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fade">
                      <p:cBhvr>
                        <p:cTn dur="500"/>
                        <p:tgtEl>
                          <p:spTgt spid="7"/>
                        </p:tgtEl>
                      </p:cBhvr>
                    </p:animEffect>
                  </p:childTnLst>
                </p:cTn>
              </p:par>
            </p:tnLst>
          </p:tmpl>
          <p:tmpl lvl="2">
            <p:tnLst>
              <p:par>
                <p:cTn presetID="10" presetClass="entr" presetSubtype="0" fill="hold" nodeType="with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fade">
                      <p:cBhvr>
                        <p:cTn dur="500"/>
                        <p:tgtEl>
                          <p:spTgt spid="7"/>
                        </p:tgtEl>
                      </p:cBhvr>
                    </p:animEffect>
                  </p:childTnLst>
                </p:cTn>
              </p:par>
            </p:tnLst>
          </p:tmpl>
          <p:tmpl lvl="3">
            <p:tnLst>
              <p:par>
                <p:cTn presetID="10" presetClass="entr" presetSubtype="0" fill="hold" nodeType="with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fade">
                      <p:cBhvr>
                        <p:cTn dur="500"/>
                        <p:tgtEl>
                          <p:spTgt spid="7"/>
                        </p:tgtEl>
                      </p:cBhvr>
                    </p:animEffect>
                  </p:childTnLst>
                </p:cTn>
              </p:par>
            </p:tnLst>
          </p:tmpl>
        </p:tmplLst>
      </p:bldP>
      <p:bldP spid="6" grpId="0" build="p">
        <p:tmplLst>
          <p:tmpl lvl="1">
            <p:tnLst>
              <p:par>
                <p:cTn presetID="10" presetClass="entr" presetSubtype="0" fill="hold" nodeType="afterEffect">
                  <p:stCondLst>
                    <p:cond delay="0"/>
                  </p:stCondLst>
                  <p:childTnLst>
                    <p:set>
                      <p:cBhvr>
                        <p:cTn dur="1" fill="hold">
                          <p:stCondLst>
                            <p:cond delay="0"/>
                          </p:stCondLst>
                        </p:cTn>
                        <p:tgtEl>
                          <p:spTgt spid="6"/>
                        </p:tgtEl>
                        <p:attrNameLst>
                          <p:attrName>style.visibility</p:attrName>
                        </p:attrNameLst>
                      </p:cBhvr>
                      <p:to>
                        <p:strVal val="visible"/>
                      </p:to>
                    </p:set>
                    <p:animEffect transition="in" filter="fade">
                      <p:cBhvr>
                        <p:cTn dur="500"/>
                        <p:tgtEl>
                          <p:spTgt spid="6"/>
                        </p:tgtEl>
                      </p:cBhvr>
                    </p:animEffect>
                  </p:childTnLst>
                </p:cTn>
              </p:par>
            </p:tnLst>
          </p:tmpl>
        </p:tmplLst>
      </p:bldP>
      <p:bldP spid="8" grpId="0" animBg="1"/>
    </p:bld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2_Product benefits">
    <p:spTree>
      <p:nvGrpSpPr>
        <p:cNvPr id="1" name=""/>
        <p:cNvGrpSpPr/>
        <p:nvPr/>
      </p:nvGrpSpPr>
      <p:grpSpPr>
        <a:xfrm>
          <a:off x="0" y="0"/>
          <a:ext cx="0" cy="0"/>
          <a:chOff x="0" y="0"/>
          <a:chExt cx="0" cy="0"/>
        </a:xfrm>
      </p:grpSpPr>
      <p:sp>
        <p:nvSpPr>
          <p:cNvPr id="54" name="Picture Placeholder 22"/>
          <p:cNvSpPr>
            <a:spLocks noGrp="1"/>
          </p:cNvSpPr>
          <p:nvPr>
            <p:ph type="pic" sz="quarter" idx="15"/>
          </p:nvPr>
        </p:nvSpPr>
        <p:spPr>
          <a:xfrm>
            <a:off x="0" y="0"/>
            <a:ext cx="12193588" cy="13716000"/>
          </a:xfrm>
          <a:prstGeom prst="rect">
            <a:avLst/>
          </a:prstGeom>
        </p:spPr>
        <p:txBody>
          <a:bodyPr>
            <a:normAutofit/>
          </a:bodyPr>
          <a:lstStyle>
            <a:lvl1pPr>
              <a:defRPr sz="3200"/>
            </a:lvl1pPr>
          </a:lstStyle>
          <a:p>
            <a:endParaRPr lang="en-US"/>
          </a:p>
        </p:txBody>
      </p:sp>
      <p:sp>
        <p:nvSpPr>
          <p:cNvPr id="55" name="Rectangle 54"/>
          <p:cNvSpPr/>
          <p:nvPr userDrawn="1"/>
        </p:nvSpPr>
        <p:spPr>
          <a:xfrm>
            <a:off x="12875104" y="4347108"/>
            <a:ext cx="1463040" cy="14630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prstClr val="white"/>
              </a:solidFill>
            </a:endParaRPr>
          </a:p>
        </p:txBody>
      </p:sp>
      <p:sp>
        <p:nvSpPr>
          <p:cNvPr id="56" name="Rectangle 55"/>
          <p:cNvSpPr/>
          <p:nvPr userDrawn="1"/>
        </p:nvSpPr>
        <p:spPr>
          <a:xfrm>
            <a:off x="12875104" y="6572162"/>
            <a:ext cx="1463040" cy="1463040"/>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prstClr val="white"/>
              </a:solidFill>
            </a:endParaRPr>
          </a:p>
        </p:txBody>
      </p:sp>
      <p:sp>
        <p:nvSpPr>
          <p:cNvPr id="57" name="Rectangle 56"/>
          <p:cNvSpPr/>
          <p:nvPr userDrawn="1"/>
        </p:nvSpPr>
        <p:spPr>
          <a:xfrm>
            <a:off x="12875104" y="8766708"/>
            <a:ext cx="1463040" cy="146304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prstClr val="white"/>
              </a:solidFill>
            </a:endParaRPr>
          </a:p>
        </p:txBody>
      </p:sp>
      <p:sp>
        <p:nvSpPr>
          <p:cNvPr id="58" name="Rectangle 57"/>
          <p:cNvSpPr/>
          <p:nvPr userDrawn="1"/>
        </p:nvSpPr>
        <p:spPr>
          <a:xfrm>
            <a:off x="12875104" y="10991762"/>
            <a:ext cx="1463040" cy="146304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prstClr val="white"/>
              </a:solidFill>
            </a:endParaRPr>
          </a:p>
        </p:txBody>
      </p:sp>
      <p:sp>
        <p:nvSpPr>
          <p:cNvPr id="59" name="Freeform 29"/>
          <p:cNvSpPr>
            <a:spLocks/>
          </p:cNvSpPr>
          <p:nvPr userDrawn="1"/>
        </p:nvSpPr>
        <p:spPr bwMode="auto">
          <a:xfrm>
            <a:off x="13319279" y="4847842"/>
            <a:ext cx="530705" cy="409519"/>
          </a:xfrm>
          <a:custGeom>
            <a:avLst/>
            <a:gdLst/>
            <a:ahLst/>
            <a:cxnLst>
              <a:cxn ang="0">
                <a:pos x="58" y="12"/>
              </a:cxn>
              <a:cxn ang="0">
                <a:pos x="30" y="39"/>
              </a:cxn>
              <a:cxn ang="0">
                <a:pos x="25" y="44"/>
              </a:cxn>
              <a:cxn ang="0">
                <a:pos x="23" y="45"/>
              </a:cxn>
              <a:cxn ang="0">
                <a:pos x="20" y="44"/>
              </a:cxn>
              <a:cxn ang="0">
                <a:pos x="15" y="39"/>
              </a:cxn>
              <a:cxn ang="0">
                <a:pos x="1" y="26"/>
              </a:cxn>
              <a:cxn ang="0">
                <a:pos x="0" y="23"/>
              </a:cxn>
              <a:cxn ang="0">
                <a:pos x="1" y="20"/>
              </a:cxn>
              <a:cxn ang="0">
                <a:pos x="6" y="15"/>
              </a:cxn>
              <a:cxn ang="0">
                <a:pos x="9" y="14"/>
              </a:cxn>
              <a:cxn ang="0">
                <a:pos x="11" y="15"/>
              </a:cxn>
              <a:cxn ang="0">
                <a:pos x="23" y="26"/>
              </a:cxn>
              <a:cxn ang="0">
                <a:pos x="47" y="1"/>
              </a:cxn>
              <a:cxn ang="0">
                <a:pos x="50" y="0"/>
              </a:cxn>
              <a:cxn ang="0">
                <a:pos x="53" y="1"/>
              </a:cxn>
              <a:cxn ang="0">
                <a:pos x="58" y="7"/>
              </a:cxn>
              <a:cxn ang="0">
                <a:pos x="59" y="9"/>
              </a:cxn>
              <a:cxn ang="0">
                <a:pos x="58" y="12"/>
              </a:cxn>
            </a:cxnLst>
            <a:rect l="0" t="0" r="r" b="b"/>
            <a:pathLst>
              <a:path w="59" h="45">
                <a:moveTo>
                  <a:pt x="58" y="12"/>
                </a:moveTo>
                <a:cubicBezTo>
                  <a:pt x="30" y="39"/>
                  <a:pt x="30" y="39"/>
                  <a:pt x="30" y="39"/>
                </a:cubicBezTo>
                <a:cubicBezTo>
                  <a:pt x="25" y="44"/>
                  <a:pt x="25" y="44"/>
                  <a:pt x="25" y="44"/>
                </a:cubicBezTo>
                <a:cubicBezTo>
                  <a:pt x="24" y="45"/>
                  <a:pt x="24" y="45"/>
                  <a:pt x="23" y="45"/>
                </a:cubicBezTo>
                <a:cubicBezTo>
                  <a:pt x="22" y="45"/>
                  <a:pt x="21" y="45"/>
                  <a:pt x="20" y="44"/>
                </a:cubicBezTo>
                <a:cubicBezTo>
                  <a:pt x="15" y="39"/>
                  <a:pt x="15" y="39"/>
                  <a:pt x="15" y="39"/>
                </a:cubicBezTo>
                <a:cubicBezTo>
                  <a:pt x="1" y="26"/>
                  <a:pt x="1" y="26"/>
                  <a:pt x="1" y="26"/>
                </a:cubicBezTo>
                <a:cubicBezTo>
                  <a:pt x="0" y="25"/>
                  <a:pt x="0" y="24"/>
                  <a:pt x="0" y="23"/>
                </a:cubicBezTo>
                <a:cubicBezTo>
                  <a:pt x="0" y="22"/>
                  <a:pt x="0" y="21"/>
                  <a:pt x="1" y="20"/>
                </a:cubicBezTo>
                <a:cubicBezTo>
                  <a:pt x="6" y="15"/>
                  <a:pt x="6" y="15"/>
                  <a:pt x="6" y="15"/>
                </a:cubicBezTo>
                <a:cubicBezTo>
                  <a:pt x="7" y="14"/>
                  <a:pt x="8" y="14"/>
                  <a:pt x="9" y="14"/>
                </a:cubicBezTo>
                <a:cubicBezTo>
                  <a:pt x="10" y="14"/>
                  <a:pt x="11" y="14"/>
                  <a:pt x="11" y="15"/>
                </a:cubicBezTo>
                <a:cubicBezTo>
                  <a:pt x="23" y="26"/>
                  <a:pt x="23" y="26"/>
                  <a:pt x="23" y="26"/>
                </a:cubicBezTo>
                <a:cubicBezTo>
                  <a:pt x="47" y="1"/>
                  <a:pt x="47" y="1"/>
                  <a:pt x="47" y="1"/>
                </a:cubicBezTo>
                <a:cubicBezTo>
                  <a:pt x="48" y="1"/>
                  <a:pt x="49" y="0"/>
                  <a:pt x="50" y="0"/>
                </a:cubicBezTo>
                <a:cubicBezTo>
                  <a:pt x="51" y="0"/>
                  <a:pt x="52" y="1"/>
                  <a:pt x="53" y="1"/>
                </a:cubicBezTo>
                <a:cubicBezTo>
                  <a:pt x="58" y="7"/>
                  <a:pt x="58" y="7"/>
                  <a:pt x="58" y="7"/>
                </a:cubicBezTo>
                <a:cubicBezTo>
                  <a:pt x="58" y="7"/>
                  <a:pt x="59" y="8"/>
                  <a:pt x="59" y="9"/>
                </a:cubicBezTo>
                <a:cubicBezTo>
                  <a:pt x="59" y="10"/>
                  <a:pt x="58" y="11"/>
                  <a:pt x="58" y="12"/>
                </a:cubicBez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srgbClr val="192632"/>
              </a:solidFill>
            </a:endParaRPr>
          </a:p>
        </p:txBody>
      </p:sp>
      <p:sp>
        <p:nvSpPr>
          <p:cNvPr id="60" name="Freeform 29"/>
          <p:cNvSpPr>
            <a:spLocks/>
          </p:cNvSpPr>
          <p:nvPr userDrawn="1"/>
        </p:nvSpPr>
        <p:spPr bwMode="auto">
          <a:xfrm>
            <a:off x="13319279" y="7106924"/>
            <a:ext cx="530705" cy="409519"/>
          </a:xfrm>
          <a:custGeom>
            <a:avLst/>
            <a:gdLst/>
            <a:ahLst/>
            <a:cxnLst>
              <a:cxn ang="0">
                <a:pos x="58" y="12"/>
              </a:cxn>
              <a:cxn ang="0">
                <a:pos x="30" y="39"/>
              </a:cxn>
              <a:cxn ang="0">
                <a:pos x="25" y="44"/>
              </a:cxn>
              <a:cxn ang="0">
                <a:pos x="23" y="45"/>
              </a:cxn>
              <a:cxn ang="0">
                <a:pos x="20" y="44"/>
              </a:cxn>
              <a:cxn ang="0">
                <a:pos x="15" y="39"/>
              </a:cxn>
              <a:cxn ang="0">
                <a:pos x="1" y="26"/>
              </a:cxn>
              <a:cxn ang="0">
                <a:pos x="0" y="23"/>
              </a:cxn>
              <a:cxn ang="0">
                <a:pos x="1" y="20"/>
              </a:cxn>
              <a:cxn ang="0">
                <a:pos x="6" y="15"/>
              </a:cxn>
              <a:cxn ang="0">
                <a:pos x="9" y="14"/>
              </a:cxn>
              <a:cxn ang="0">
                <a:pos x="11" y="15"/>
              </a:cxn>
              <a:cxn ang="0">
                <a:pos x="23" y="26"/>
              </a:cxn>
              <a:cxn ang="0">
                <a:pos x="47" y="1"/>
              </a:cxn>
              <a:cxn ang="0">
                <a:pos x="50" y="0"/>
              </a:cxn>
              <a:cxn ang="0">
                <a:pos x="53" y="1"/>
              </a:cxn>
              <a:cxn ang="0">
                <a:pos x="58" y="7"/>
              </a:cxn>
              <a:cxn ang="0">
                <a:pos x="59" y="9"/>
              </a:cxn>
              <a:cxn ang="0">
                <a:pos x="58" y="12"/>
              </a:cxn>
            </a:cxnLst>
            <a:rect l="0" t="0" r="r" b="b"/>
            <a:pathLst>
              <a:path w="59" h="45">
                <a:moveTo>
                  <a:pt x="58" y="12"/>
                </a:moveTo>
                <a:cubicBezTo>
                  <a:pt x="30" y="39"/>
                  <a:pt x="30" y="39"/>
                  <a:pt x="30" y="39"/>
                </a:cubicBezTo>
                <a:cubicBezTo>
                  <a:pt x="25" y="44"/>
                  <a:pt x="25" y="44"/>
                  <a:pt x="25" y="44"/>
                </a:cubicBezTo>
                <a:cubicBezTo>
                  <a:pt x="24" y="45"/>
                  <a:pt x="24" y="45"/>
                  <a:pt x="23" y="45"/>
                </a:cubicBezTo>
                <a:cubicBezTo>
                  <a:pt x="22" y="45"/>
                  <a:pt x="21" y="45"/>
                  <a:pt x="20" y="44"/>
                </a:cubicBezTo>
                <a:cubicBezTo>
                  <a:pt x="15" y="39"/>
                  <a:pt x="15" y="39"/>
                  <a:pt x="15" y="39"/>
                </a:cubicBezTo>
                <a:cubicBezTo>
                  <a:pt x="1" y="26"/>
                  <a:pt x="1" y="26"/>
                  <a:pt x="1" y="26"/>
                </a:cubicBezTo>
                <a:cubicBezTo>
                  <a:pt x="0" y="25"/>
                  <a:pt x="0" y="24"/>
                  <a:pt x="0" y="23"/>
                </a:cubicBezTo>
                <a:cubicBezTo>
                  <a:pt x="0" y="22"/>
                  <a:pt x="0" y="21"/>
                  <a:pt x="1" y="20"/>
                </a:cubicBezTo>
                <a:cubicBezTo>
                  <a:pt x="6" y="15"/>
                  <a:pt x="6" y="15"/>
                  <a:pt x="6" y="15"/>
                </a:cubicBezTo>
                <a:cubicBezTo>
                  <a:pt x="7" y="14"/>
                  <a:pt x="8" y="14"/>
                  <a:pt x="9" y="14"/>
                </a:cubicBezTo>
                <a:cubicBezTo>
                  <a:pt x="10" y="14"/>
                  <a:pt x="11" y="14"/>
                  <a:pt x="11" y="15"/>
                </a:cubicBezTo>
                <a:cubicBezTo>
                  <a:pt x="23" y="26"/>
                  <a:pt x="23" y="26"/>
                  <a:pt x="23" y="26"/>
                </a:cubicBezTo>
                <a:cubicBezTo>
                  <a:pt x="47" y="1"/>
                  <a:pt x="47" y="1"/>
                  <a:pt x="47" y="1"/>
                </a:cubicBezTo>
                <a:cubicBezTo>
                  <a:pt x="48" y="1"/>
                  <a:pt x="49" y="0"/>
                  <a:pt x="50" y="0"/>
                </a:cubicBezTo>
                <a:cubicBezTo>
                  <a:pt x="51" y="0"/>
                  <a:pt x="52" y="1"/>
                  <a:pt x="53" y="1"/>
                </a:cubicBezTo>
                <a:cubicBezTo>
                  <a:pt x="58" y="7"/>
                  <a:pt x="58" y="7"/>
                  <a:pt x="58" y="7"/>
                </a:cubicBezTo>
                <a:cubicBezTo>
                  <a:pt x="58" y="7"/>
                  <a:pt x="59" y="8"/>
                  <a:pt x="59" y="9"/>
                </a:cubicBezTo>
                <a:cubicBezTo>
                  <a:pt x="59" y="10"/>
                  <a:pt x="58" y="11"/>
                  <a:pt x="58" y="12"/>
                </a:cubicBez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srgbClr val="192632"/>
              </a:solidFill>
            </a:endParaRPr>
          </a:p>
        </p:txBody>
      </p:sp>
      <p:sp>
        <p:nvSpPr>
          <p:cNvPr id="61" name="Freeform 29"/>
          <p:cNvSpPr>
            <a:spLocks/>
          </p:cNvSpPr>
          <p:nvPr userDrawn="1"/>
        </p:nvSpPr>
        <p:spPr bwMode="auto">
          <a:xfrm>
            <a:off x="13319279" y="9265444"/>
            <a:ext cx="530705" cy="409519"/>
          </a:xfrm>
          <a:custGeom>
            <a:avLst/>
            <a:gdLst/>
            <a:ahLst/>
            <a:cxnLst>
              <a:cxn ang="0">
                <a:pos x="58" y="12"/>
              </a:cxn>
              <a:cxn ang="0">
                <a:pos x="30" y="39"/>
              </a:cxn>
              <a:cxn ang="0">
                <a:pos x="25" y="44"/>
              </a:cxn>
              <a:cxn ang="0">
                <a:pos x="23" y="45"/>
              </a:cxn>
              <a:cxn ang="0">
                <a:pos x="20" y="44"/>
              </a:cxn>
              <a:cxn ang="0">
                <a:pos x="15" y="39"/>
              </a:cxn>
              <a:cxn ang="0">
                <a:pos x="1" y="26"/>
              </a:cxn>
              <a:cxn ang="0">
                <a:pos x="0" y="23"/>
              </a:cxn>
              <a:cxn ang="0">
                <a:pos x="1" y="20"/>
              </a:cxn>
              <a:cxn ang="0">
                <a:pos x="6" y="15"/>
              </a:cxn>
              <a:cxn ang="0">
                <a:pos x="9" y="14"/>
              </a:cxn>
              <a:cxn ang="0">
                <a:pos x="11" y="15"/>
              </a:cxn>
              <a:cxn ang="0">
                <a:pos x="23" y="26"/>
              </a:cxn>
              <a:cxn ang="0">
                <a:pos x="47" y="1"/>
              </a:cxn>
              <a:cxn ang="0">
                <a:pos x="50" y="0"/>
              </a:cxn>
              <a:cxn ang="0">
                <a:pos x="53" y="1"/>
              </a:cxn>
              <a:cxn ang="0">
                <a:pos x="58" y="7"/>
              </a:cxn>
              <a:cxn ang="0">
                <a:pos x="59" y="9"/>
              </a:cxn>
              <a:cxn ang="0">
                <a:pos x="58" y="12"/>
              </a:cxn>
            </a:cxnLst>
            <a:rect l="0" t="0" r="r" b="b"/>
            <a:pathLst>
              <a:path w="59" h="45">
                <a:moveTo>
                  <a:pt x="58" y="12"/>
                </a:moveTo>
                <a:cubicBezTo>
                  <a:pt x="30" y="39"/>
                  <a:pt x="30" y="39"/>
                  <a:pt x="30" y="39"/>
                </a:cubicBezTo>
                <a:cubicBezTo>
                  <a:pt x="25" y="44"/>
                  <a:pt x="25" y="44"/>
                  <a:pt x="25" y="44"/>
                </a:cubicBezTo>
                <a:cubicBezTo>
                  <a:pt x="24" y="45"/>
                  <a:pt x="24" y="45"/>
                  <a:pt x="23" y="45"/>
                </a:cubicBezTo>
                <a:cubicBezTo>
                  <a:pt x="22" y="45"/>
                  <a:pt x="21" y="45"/>
                  <a:pt x="20" y="44"/>
                </a:cubicBezTo>
                <a:cubicBezTo>
                  <a:pt x="15" y="39"/>
                  <a:pt x="15" y="39"/>
                  <a:pt x="15" y="39"/>
                </a:cubicBezTo>
                <a:cubicBezTo>
                  <a:pt x="1" y="26"/>
                  <a:pt x="1" y="26"/>
                  <a:pt x="1" y="26"/>
                </a:cubicBezTo>
                <a:cubicBezTo>
                  <a:pt x="0" y="25"/>
                  <a:pt x="0" y="24"/>
                  <a:pt x="0" y="23"/>
                </a:cubicBezTo>
                <a:cubicBezTo>
                  <a:pt x="0" y="22"/>
                  <a:pt x="0" y="21"/>
                  <a:pt x="1" y="20"/>
                </a:cubicBezTo>
                <a:cubicBezTo>
                  <a:pt x="6" y="15"/>
                  <a:pt x="6" y="15"/>
                  <a:pt x="6" y="15"/>
                </a:cubicBezTo>
                <a:cubicBezTo>
                  <a:pt x="7" y="14"/>
                  <a:pt x="8" y="14"/>
                  <a:pt x="9" y="14"/>
                </a:cubicBezTo>
                <a:cubicBezTo>
                  <a:pt x="10" y="14"/>
                  <a:pt x="11" y="14"/>
                  <a:pt x="11" y="15"/>
                </a:cubicBezTo>
                <a:cubicBezTo>
                  <a:pt x="23" y="26"/>
                  <a:pt x="23" y="26"/>
                  <a:pt x="23" y="26"/>
                </a:cubicBezTo>
                <a:cubicBezTo>
                  <a:pt x="47" y="1"/>
                  <a:pt x="47" y="1"/>
                  <a:pt x="47" y="1"/>
                </a:cubicBezTo>
                <a:cubicBezTo>
                  <a:pt x="48" y="1"/>
                  <a:pt x="49" y="0"/>
                  <a:pt x="50" y="0"/>
                </a:cubicBezTo>
                <a:cubicBezTo>
                  <a:pt x="51" y="0"/>
                  <a:pt x="52" y="1"/>
                  <a:pt x="53" y="1"/>
                </a:cubicBezTo>
                <a:cubicBezTo>
                  <a:pt x="58" y="7"/>
                  <a:pt x="58" y="7"/>
                  <a:pt x="58" y="7"/>
                </a:cubicBezTo>
                <a:cubicBezTo>
                  <a:pt x="58" y="7"/>
                  <a:pt x="59" y="8"/>
                  <a:pt x="59" y="9"/>
                </a:cubicBezTo>
                <a:cubicBezTo>
                  <a:pt x="59" y="10"/>
                  <a:pt x="58" y="11"/>
                  <a:pt x="58" y="12"/>
                </a:cubicBez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srgbClr val="192632"/>
              </a:solidFill>
            </a:endParaRPr>
          </a:p>
        </p:txBody>
      </p:sp>
      <p:sp>
        <p:nvSpPr>
          <p:cNvPr id="62" name="Freeform 29"/>
          <p:cNvSpPr>
            <a:spLocks/>
          </p:cNvSpPr>
          <p:nvPr userDrawn="1"/>
        </p:nvSpPr>
        <p:spPr bwMode="auto">
          <a:xfrm>
            <a:off x="13319279" y="11501735"/>
            <a:ext cx="530705" cy="409519"/>
          </a:xfrm>
          <a:custGeom>
            <a:avLst/>
            <a:gdLst/>
            <a:ahLst/>
            <a:cxnLst>
              <a:cxn ang="0">
                <a:pos x="58" y="12"/>
              </a:cxn>
              <a:cxn ang="0">
                <a:pos x="30" y="39"/>
              </a:cxn>
              <a:cxn ang="0">
                <a:pos x="25" y="44"/>
              </a:cxn>
              <a:cxn ang="0">
                <a:pos x="23" y="45"/>
              </a:cxn>
              <a:cxn ang="0">
                <a:pos x="20" y="44"/>
              </a:cxn>
              <a:cxn ang="0">
                <a:pos x="15" y="39"/>
              </a:cxn>
              <a:cxn ang="0">
                <a:pos x="1" y="26"/>
              </a:cxn>
              <a:cxn ang="0">
                <a:pos x="0" y="23"/>
              </a:cxn>
              <a:cxn ang="0">
                <a:pos x="1" y="20"/>
              </a:cxn>
              <a:cxn ang="0">
                <a:pos x="6" y="15"/>
              </a:cxn>
              <a:cxn ang="0">
                <a:pos x="9" y="14"/>
              </a:cxn>
              <a:cxn ang="0">
                <a:pos x="11" y="15"/>
              </a:cxn>
              <a:cxn ang="0">
                <a:pos x="23" y="26"/>
              </a:cxn>
              <a:cxn ang="0">
                <a:pos x="47" y="1"/>
              </a:cxn>
              <a:cxn ang="0">
                <a:pos x="50" y="0"/>
              </a:cxn>
              <a:cxn ang="0">
                <a:pos x="53" y="1"/>
              </a:cxn>
              <a:cxn ang="0">
                <a:pos x="58" y="7"/>
              </a:cxn>
              <a:cxn ang="0">
                <a:pos x="59" y="9"/>
              </a:cxn>
              <a:cxn ang="0">
                <a:pos x="58" y="12"/>
              </a:cxn>
            </a:cxnLst>
            <a:rect l="0" t="0" r="r" b="b"/>
            <a:pathLst>
              <a:path w="59" h="45">
                <a:moveTo>
                  <a:pt x="58" y="12"/>
                </a:moveTo>
                <a:cubicBezTo>
                  <a:pt x="30" y="39"/>
                  <a:pt x="30" y="39"/>
                  <a:pt x="30" y="39"/>
                </a:cubicBezTo>
                <a:cubicBezTo>
                  <a:pt x="25" y="44"/>
                  <a:pt x="25" y="44"/>
                  <a:pt x="25" y="44"/>
                </a:cubicBezTo>
                <a:cubicBezTo>
                  <a:pt x="24" y="45"/>
                  <a:pt x="24" y="45"/>
                  <a:pt x="23" y="45"/>
                </a:cubicBezTo>
                <a:cubicBezTo>
                  <a:pt x="22" y="45"/>
                  <a:pt x="21" y="45"/>
                  <a:pt x="20" y="44"/>
                </a:cubicBezTo>
                <a:cubicBezTo>
                  <a:pt x="15" y="39"/>
                  <a:pt x="15" y="39"/>
                  <a:pt x="15" y="39"/>
                </a:cubicBezTo>
                <a:cubicBezTo>
                  <a:pt x="1" y="26"/>
                  <a:pt x="1" y="26"/>
                  <a:pt x="1" y="26"/>
                </a:cubicBezTo>
                <a:cubicBezTo>
                  <a:pt x="0" y="25"/>
                  <a:pt x="0" y="24"/>
                  <a:pt x="0" y="23"/>
                </a:cubicBezTo>
                <a:cubicBezTo>
                  <a:pt x="0" y="22"/>
                  <a:pt x="0" y="21"/>
                  <a:pt x="1" y="20"/>
                </a:cubicBezTo>
                <a:cubicBezTo>
                  <a:pt x="6" y="15"/>
                  <a:pt x="6" y="15"/>
                  <a:pt x="6" y="15"/>
                </a:cubicBezTo>
                <a:cubicBezTo>
                  <a:pt x="7" y="14"/>
                  <a:pt x="8" y="14"/>
                  <a:pt x="9" y="14"/>
                </a:cubicBezTo>
                <a:cubicBezTo>
                  <a:pt x="10" y="14"/>
                  <a:pt x="11" y="14"/>
                  <a:pt x="11" y="15"/>
                </a:cubicBezTo>
                <a:cubicBezTo>
                  <a:pt x="23" y="26"/>
                  <a:pt x="23" y="26"/>
                  <a:pt x="23" y="26"/>
                </a:cubicBezTo>
                <a:cubicBezTo>
                  <a:pt x="47" y="1"/>
                  <a:pt x="47" y="1"/>
                  <a:pt x="47" y="1"/>
                </a:cubicBezTo>
                <a:cubicBezTo>
                  <a:pt x="48" y="1"/>
                  <a:pt x="49" y="0"/>
                  <a:pt x="50" y="0"/>
                </a:cubicBezTo>
                <a:cubicBezTo>
                  <a:pt x="51" y="0"/>
                  <a:pt x="52" y="1"/>
                  <a:pt x="53" y="1"/>
                </a:cubicBezTo>
                <a:cubicBezTo>
                  <a:pt x="58" y="7"/>
                  <a:pt x="58" y="7"/>
                  <a:pt x="58" y="7"/>
                </a:cubicBezTo>
                <a:cubicBezTo>
                  <a:pt x="58" y="7"/>
                  <a:pt x="59" y="8"/>
                  <a:pt x="59" y="9"/>
                </a:cubicBezTo>
                <a:cubicBezTo>
                  <a:pt x="59" y="10"/>
                  <a:pt x="58" y="11"/>
                  <a:pt x="58" y="12"/>
                </a:cubicBez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srgbClr val="192632"/>
              </a:solidFill>
            </a:endParaRPr>
          </a:p>
        </p:txBody>
      </p:sp>
      <p:sp>
        <p:nvSpPr>
          <p:cNvPr id="63" name="Title 18"/>
          <p:cNvSpPr>
            <a:spLocks noGrp="1"/>
          </p:cNvSpPr>
          <p:nvPr>
            <p:ph type="title"/>
          </p:nvPr>
        </p:nvSpPr>
        <p:spPr>
          <a:xfrm>
            <a:off x="12812197" y="413059"/>
            <a:ext cx="8288081" cy="1659619"/>
          </a:xfrm>
        </p:spPr>
        <p:txBody>
          <a:bodyPr/>
          <a:lstStyle/>
          <a:p>
            <a:r>
              <a:rPr lang="en-US"/>
              <a:t>Click to edit Master title style</a:t>
            </a:r>
            <a:endParaRPr lang="en-AU"/>
          </a:p>
        </p:txBody>
      </p:sp>
      <p:sp>
        <p:nvSpPr>
          <p:cNvPr id="64" name="Text Placeholder 20"/>
          <p:cNvSpPr>
            <a:spLocks noGrp="1"/>
          </p:cNvSpPr>
          <p:nvPr>
            <p:ph type="body" sz="quarter" idx="16"/>
          </p:nvPr>
        </p:nvSpPr>
        <p:spPr>
          <a:xfrm>
            <a:off x="14611350" y="4346575"/>
            <a:ext cx="9088438" cy="1463675"/>
          </a:xfrm>
        </p:spPr>
        <p:txBody>
          <a:bodyPr>
            <a:normAutofit/>
          </a:bodyPr>
          <a:lstStyle>
            <a:lvl1pPr>
              <a:defRPr sz="3200" b="1"/>
            </a:lvl1pPr>
            <a:lvl5pPr>
              <a:defRPr/>
            </a:lvl5pPr>
          </a:lstStyle>
          <a:p>
            <a:pPr lvl="0"/>
            <a:r>
              <a:rPr lang="en-US"/>
              <a:t>Click to edit Master text styles</a:t>
            </a:r>
          </a:p>
        </p:txBody>
      </p:sp>
      <p:sp>
        <p:nvSpPr>
          <p:cNvPr id="65" name="Text Placeholder 20"/>
          <p:cNvSpPr>
            <a:spLocks noGrp="1"/>
          </p:cNvSpPr>
          <p:nvPr>
            <p:ph type="body" sz="quarter" idx="17"/>
          </p:nvPr>
        </p:nvSpPr>
        <p:spPr>
          <a:xfrm>
            <a:off x="14611350" y="6579845"/>
            <a:ext cx="9088438" cy="1463675"/>
          </a:xfrm>
        </p:spPr>
        <p:txBody>
          <a:bodyPr>
            <a:normAutofit/>
          </a:bodyPr>
          <a:lstStyle>
            <a:lvl1pPr>
              <a:defRPr sz="3200" b="1"/>
            </a:lvl1pPr>
            <a:lvl5pPr>
              <a:defRPr/>
            </a:lvl5pPr>
          </a:lstStyle>
          <a:p>
            <a:pPr lvl="0"/>
            <a:r>
              <a:rPr lang="en-US"/>
              <a:t>Click to edit Master text styles</a:t>
            </a:r>
          </a:p>
        </p:txBody>
      </p:sp>
      <p:sp>
        <p:nvSpPr>
          <p:cNvPr id="66" name="Text Placeholder 20"/>
          <p:cNvSpPr>
            <a:spLocks noGrp="1"/>
          </p:cNvSpPr>
          <p:nvPr>
            <p:ph type="body" sz="quarter" idx="18"/>
          </p:nvPr>
        </p:nvSpPr>
        <p:spPr>
          <a:xfrm>
            <a:off x="14611350" y="8766708"/>
            <a:ext cx="9088438" cy="1463675"/>
          </a:xfrm>
        </p:spPr>
        <p:txBody>
          <a:bodyPr>
            <a:normAutofit/>
          </a:bodyPr>
          <a:lstStyle>
            <a:lvl1pPr>
              <a:defRPr sz="3200" b="1"/>
            </a:lvl1pPr>
            <a:lvl5pPr>
              <a:defRPr/>
            </a:lvl5pPr>
          </a:lstStyle>
          <a:p>
            <a:pPr lvl="0"/>
            <a:r>
              <a:rPr lang="en-US"/>
              <a:t>Click to edit Master text styles</a:t>
            </a:r>
          </a:p>
        </p:txBody>
      </p:sp>
      <p:sp>
        <p:nvSpPr>
          <p:cNvPr id="67" name="Text Placeholder 20"/>
          <p:cNvSpPr>
            <a:spLocks noGrp="1"/>
          </p:cNvSpPr>
          <p:nvPr>
            <p:ph type="body" sz="quarter" idx="19"/>
          </p:nvPr>
        </p:nvSpPr>
        <p:spPr>
          <a:xfrm>
            <a:off x="14611350" y="10953571"/>
            <a:ext cx="9088438" cy="1463675"/>
          </a:xfrm>
        </p:spPr>
        <p:txBody>
          <a:bodyPr>
            <a:normAutofit/>
          </a:bodyPr>
          <a:lstStyle>
            <a:lvl1pPr>
              <a:defRPr sz="3200" b="1"/>
            </a:lvl1pPr>
            <a:lvl5pPr>
              <a:defRPr/>
            </a:lvl5pPr>
          </a:lstStyle>
          <a:p>
            <a:pPr lvl="0"/>
            <a:r>
              <a:rPr lang="en-US"/>
              <a:t>Click to edit Master text styles</a:t>
            </a:r>
          </a:p>
        </p:txBody>
      </p:sp>
      <p:sp>
        <p:nvSpPr>
          <p:cNvPr id="68" name="Text Placeholder 26"/>
          <p:cNvSpPr>
            <a:spLocks noGrp="1"/>
          </p:cNvSpPr>
          <p:nvPr>
            <p:ph type="body" sz="quarter" idx="20"/>
          </p:nvPr>
        </p:nvSpPr>
        <p:spPr>
          <a:xfrm>
            <a:off x="12812713" y="2519363"/>
            <a:ext cx="10887075" cy="1492250"/>
          </a:xfrm>
        </p:spPr>
        <p:txBody>
          <a:bodyPr/>
          <a:lstStyle/>
          <a:p>
            <a:pPr lvl="0"/>
            <a:r>
              <a:rPr lang="en-US"/>
              <a:t>Click to edit Master text styles</a:t>
            </a:r>
          </a:p>
        </p:txBody>
      </p:sp>
      <p:sp>
        <p:nvSpPr>
          <p:cNvPr id="17" name="Rectangle 16">
            <a:extLst>
              <a:ext uri="{FF2B5EF4-FFF2-40B4-BE49-F238E27FC236}">
                <a16:creationId xmlns:a16="http://schemas.microsoft.com/office/drawing/2014/main" id="{8C169C07-61EF-473E-901E-2C323222C106}"/>
              </a:ext>
            </a:extLst>
          </p:cNvPr>
          <p:cNvSpPr/>
          <p:nvPr userDrawn="1"/>
        </p:nvSpPr>
        <p:spPr>
          <a:xfrm>
            <a:off x="13031787" y="2362200"/>
            <a:ext cx="4273492" cy="113423"/>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1859954797"/>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3"/>
                                        </p:tgtEl>
                                        <p:attrNameLst>
                                          <p:attrName>style.visibility</p:attrName>
                                        </p:attrNameLst>
                                      </p:cBhvr>
                                      <p:to>
                                        <p:strVal val="visible"/>
                                      </p:to>
                                    </p:set>
                                    <p:animEffect transition="in" filter="fade">
                                      <p:cBhvr>
                                        <p:cTn id="7" dur="500"/>
                                        <p:tgtEl>
                                          <p:spTgt spid="63"/>
                                        </p:tgtEl>
                                      </p:cBhvr>
                                    </p:animEffect>
                                  </p:childTnLst>
                                </p:cTn>
                              </p:par>
                              <p:par>
                                <p:cTn id="8" presetID="22" presetClass="entr" presetSubtype="8" fill="hold" grpId="0" nodeType="withEffect">
                                  <p:stCondLst>
                                    <p:cond delay="500"/>
                                  </p:stCondLst>
                                  <p:childTnLst>
                                    <p:set>
                                      <p:cBhvr>
                                        <p:cTn id="9" dur="1" fill="hold">
                                          <p:stCondLst>
                                            <p:cond delay="0"/>
                                          </p:stCondLst>
                                        </p:cTn>
                                        <p:tgtEl>
                                          <p:spTgt spid="17"/>
                                        </p:tgtEl>
                                        <p:attrNameLst>
                                          <p:attrName>style.visibility</p:attrName>
                                        </p:attrNameLst>
                                      </p:cBhvr>
                                      <p:to>
                                        <p:strVal val="visible"/>
                                      </p:to>
                                    </p:set>
                                    <p:animEffect transition="in" filter="wipe(left)">
                                      <p:cBhvr>
                                        <p:cTn id="10" dur="500"/>
                                        <p:tgtEl>
                                          <p:spTgt spid="17"/>
                                        </p:tgtEl>
                                      </p:cBhvr>
                                    </p:animEffect>
                                  </p:childTnLst>
                                </p:cTn>
                              </p:par>
                            </p:childTnLst>
                          </p:cTn>
                        </p:par>
                        <p:par>
                          <p:cTn id="11" fill="hold">
                            <p:stCondLst>
                              <p:cond delay="1000"/>
                            </p:stCondLst>
                            <p:childTnLst>
                              <p:par>
                                <p:cTn id="12" presetID="10" presetClass="entr" presetSubtype="0" fill="hold" grpId="0" nodeType="afterEffect">
                                  <p:stCondLst>
                                    <p:cond delay="0"/>
                                  </p:stCondLst>
                                  <p:childTnLst>
                                    <p:set>
                                      <p:cBhvr>
                                        <p:cTn id="13" dur="1" fill="hold">
                                          <p:stCondLst>
                                            <p:cond delay="0"/>
                                          </p:stCondLst>
                                        </p:cTn>
                                        <p:tgtEl>
                                          <p:spTgt spid="68">
                                            <p:txEl>
                                              <p:pRg st="0" end="0"/>
                                            </p:txEl>
                                          </p:spTgt>
                                        </p:tgtEl>
                                        <p:attrNameLst>
                                          <p:attrName>style.visibility</p:attrName>
                                        </p:attrNameLst>
                                      </p:cBhvr>
                                      <p:to>
                                        <p:strVal val="visible"/>
                                      </p:to>
                                    </p:set>
                                    <p:animEffect transition="in" filter="fade">
                                      <p:cBhvr>
                                        <p:cTn id="14" dur="500"/>
                                        <p:tgtEl>
                                          <p:spTgt spid="68">
                                            <p:txEl>
                                              <p:pRg st="0" end="0"/>
                                            </p:txEl>
                                          </p:spTgt>
                                        </p:tgtEl>
                                      </p:cBhvr>
                                    </p:animEffect>
                                  </p:childTnLst>
                                </p:cTn>
                              </p:par>
                              <p:par>
                                <p:cTn id="15" presetID="2" presetClass="entr" presetSubtype="8" fill="hold" grpId="0" nodeType="withEffect" nodePh="1">
                                  <p:stCondLst>
                                    <p:cond delay="0"/>
                                  </p:stCondLst>
                                  <p:endCondLst>
                                    <p:cond evt="begin" delay="0">
                                      <p:tn val="15"/>
                                    </p:cond>
                                  </p:endCondLst>
                                  <p:childTnLst>
                                    <p:set>
                                      <p:cBhvr>
                                        <p:cTn id="16" dur="1" fill="hold">
                                          <p:stCondLst>
                                            <p:cond delay="0"/>
                                          </p:stCondLst>
                                        </p:cTn>
                                        <p:tgtEl>
                                          <p:spTgt spid="54"/>
                                        </p:tgtEl>
                                        <p:attrNameLst>
                                          <p:attrName>style.visibility</p:attrName>
                                        </p:attrNameLst>
                                      </p:cBhvr>
                                      <p:to>
                                        <p:strVal val="visible"/>
                                      </p:to>
                                    </p:set>
                                    <p:anim calcmode="lin" valueType="num">
                                      <p:cBhvr additive="base">
                                        <p:cTn id="17" dur="500" fill="hold"/>
                                        <p:tgtEl>
                                          <p:spTgt spid="54"/>
                                        </p:tgtEl>
                                        <p:attrNameLst>
                                          <p:attrName>ppt_x</p:attrName>
                                        </p:attrNameLst>
                                      </p:cBhvr>
                                      <p:tavLst>
                                        <p:tav tm="0">
                                          <p:val>
                                            <p:strVal val="0-#ppt_w/2"/>
                                          </p:val>
                                        </p:tav>
                                        <p:tav tm="100000">
                                          <p:val>
                                            <p:strVal val="#ppt_x"/>
                                          </p:val>
                                        </p:tav>
                                      </p:tavLst>
                                    </p:anim>
                                    <p:anim calcmode="lin" valueType="num">
                                      <p:cBhvr additive="base">
                                        <p:cTn id="18" dur="500" fill="hold"/>
                                        <p:tgtEl>
                                          <p:spTgt spid="54"/>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55"/>
                                        </p:tgtEl>
                                        <p:attrNameLst>
                                          <p:attrName>style.visibility</p:attrName>
                                        </p:attrNameLst>
                                      </p:cBhvr>
                                      <p:to>
                                        <p:strVal val="visible"/>
                                      </p:to>
                                    </p:set>
                                    <p:animEffect transition="in" filter="fade">
                                      <p:cBhvr>
                                        <p:cTn id="23" dur="500"/>
                                        <p:tgtEl>
                                          <p:spTgt spid="55"/>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64">
                                            <p:txEl>
                                              <p:pRg st="0" end="0"/>
                                            </p:txEl>
                                          </p:spTgt>
                                        </p:tgtEl>
                                        <p:attrNameLst>
                                          <p:attrName>style.visibility</p:attrName>
                                        </p:attrNameLst>
                                      </p:cBhvr>
                                      <p:to>
                                        <p:strVal val="visible"/>
                                      </p:to>
                                    </p:set>
                                    <p:animEffect transition="in" filter="fade">
                                      <p:cBhvr>
                                        <p:cTn id="26" dur="500"/>
                                        <p:tgtEl>
                                          <p:spTgt spid="64">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56"/>
                                        </p:tgtEl>
                                        <p:attrNameLst>
                                          <p:attrName>style.visibility</p:attrName>
                                        </p:attrNameLst>
                                      </p:cBhvr>
                                      <p:to>
                                        <p:strVal val="visible"/>
                                      </p:to>
                                    </p:set>
                                    <p:animEffect transition="in" filter="fade">
                                      <p:cBhvr>
                                        <p:cTn id="31" dur="500"/>
                                        <p:tgtEl>
                                          <p:spTgt spid="56"/>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65">
                                            <p:txEl>
                                              <p:pRg st="0" end="0"/>
                                            </p:txEl>
                                          </p:spTgt>
                                        </p:tgtEl>
                                        <p:attrNameLst>
                                          <p:attrName>style.visibility</p:attrName>
                                        </p:attrNameLst>
                                      </p:cBhvr>
                                      <p:to>
                                        <p:strVal val="visible"/>
                                      </p:to>
                                    </p:set>
                                    <p:animEffect transition="in" filter="fade">
                                      <p:cBhvr>
                                        <p:cTn id="34" dur="500"/>
                                        <p:tgtEl>
                                          <p:spTgt spid="65">
                                            <p:txEl>
                                              <p:pRg st="0" end="0"/>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57"/>
                                        </p:tgtEl>
                                        <p:attrNameLst>
                                          <p:attrName>style.visibility</p:attrName>
                                        </p:attrNameLst>
                                      </p:cBhvr>
                                      <p:to>
                                        <p:strVal val="visible"/>
                                      </p:to>
                                    </p:set>
                                    <p:animEffect transition="in" filter="fade">
                                      <p:cBhvr>
                                        <p:cTn id="39" dur="500"/>
                                        <p:tgtEl>
                                          <p:spTgt spid="57"/>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66">
                                            <p:txEl>
                                              <p:pRg st="0" end="0"/>
                                            </p:txEl>
                                          </p:spTgt>
                                        </p:tgtEl>
                                        <p:attrNameLst>
                                          <p:attrName>style.visibility</p:attrName>
                                        </p:attrNameLst>
                                      </p:cBhvr>
                                      <p:to>
                                        <p:strVal val="visible"/>
                                      </p:to>
                                    </p:set>
                                    <p:animEffect transition="in" filter="fade">
                                      <p:cBhvr>
                                        <p:cTn id="42" dur="500"/>
                                        <p:tgtEl>
                                          <p:spTgt spid="66">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58"/>
                                        </p:tgtEl>
                                        <p:attrNameLst>
                                          <p:attrName>style.visibility</p:attrName>
                                        </p:attrNameLst>
                                      </p:cBhvr>
                                      <p:to>
                                        <p:strVal val="visible"/>
                                      </p:to>
                                    </p:set>
                                    <p:animEffect transition="in" filter="fade">
                                      <p:cBhvr>
                                        <p:cTn id="47" dur="500"/>
                                        <p:tgtEl>
                                          <p:spTgt spid="58"/>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67">
                                            <p:txEl>
                                              <p:pRg st="0" end="0"/>
                                            </p:txEl>
                                          </p:spTgt>
                                        </p:tgtEl>
                                        <p:attrNameLst>
                                          <p:attrName>style.visibility</p:attrName>
                                        </p:attrNameLst>
                                      </p:cBhvr>
                                      <p:to>
                                        <p:strVal val="visible"/>
                                      </p:to>
                                    </p:set>
                                    <p:animEffect transition="in" filter="fade">
                                      <p:cBhvr>
                                        <p:cTn id="50" dur="500"/>
                                        <p:tgtEl>
                                          <p:spTgt spid="6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p:bldP spid="55" grpId="0" animBg="1"/>
      <p:bldP spid="56" grpId="0" animBg="1"/>
      <p:bldP spid="57" grpId="0" animBg="1"/>
      <p:bldP spid="58" grpId="0" animBg="1"/>
      <p:bldP spid="63" grpId="0"/>
      <p:bldP spid="64" grpId="0" build="p">
        <p:tmplLst>
          <p:tmpl lvl="1">
            <p:tnLst>
              <p:par>
                <p:cTn presetID="10" presetClass="entr" presetSubtype="0" fill="hold" nodeType="withEffect">
                  <p:stCondLst>
                    <p:cond delay="0"/>
                  </p:stCondLst>
                  <p:childTnLst>
                    <p:set>
                      <p:cBhvr>
                        <p:cTn dur="1" fill="hold">
                          <p:stCondLst>
                            <p:cond delay="0"/>
                          </p:stCondLst>
                        </p:cTn>
                        <p:tgtEl>
                          <p:spTgt spid="64"/>
                        </p:tgtEl>
                        <p:attrNameLst>
                          <p:attrName>style.visibility</p:attrName>
                        </p:attrNameLst>
                      </p:cBhvr>
                      <p:to>
                        <p:strVal val="visible"/>
                      </p:to>
                    </p:set>
                    <p:animEffect transition="in" filter="fade">
                      <p:cBhvr>
                        <p:cTn dur="500"/>
                        <p:tgtEl>
                          <p:spTgt spid="64"/>
                        </p:tgtEl>
                      </p:cBhvr>
                    </p:animEffect>
                  </p:childTnLst>
                </p:cTn>
              </p:par>
            </p:tnLst>
          </p:tmpl>
        </p:tmplLst>
      </p:bldP>
      <p:bldP spid="65" grpId="0" build="p">
        <p:tmplLst>
          <p:tmpl lvl="1">
            <p:tnLst>
              <p:par>
                <p:cTn presetID="10" presetClass="entr" presetSubtype="0" fill="hold" nodeType="withEffect">
                  <p:stCondLst>
                    <p:cond delay="0"/>
                  </p:stCondLst>
                  <p:childTnLst>
                    <p:set>
                      <p:cBhvr>
                        <p:cTn dur="1" fill="hold">
                          <p:stCondLst>
                            <p:cond delay="0"/>
                          </p:stCondLst>
                        </p:cTn>
                        <p:tgtEl>
                          <p:spTgt spid="65"/>
                        </p:tgtEl>
                        <p:attrNameLst>
                          <p:attrName>style.visibility</p:attrName>
                        </p:attrNameLst>
                      </p:cBhvr>
                      <p:to>
                        <p:strVal val="visible"/>
                      </p:to>
                    </p:set>
                    <p:animEffect transition="in" filter="fade">
                      <p:cBhvr>
                        <p:cTn dur="500"/>
                        <p:tgtEl>
                          <p:spTgt spid="65"/>
                        </p:tgtEl>
                      </p:cBhvr>
                    </p:animEffect>
                  </p:childTnLst>
                </p:cTn>
              </p:par>
            </p:tnLst>
          </p:tmpl>
        </p:tmplLst>
      </p:bldP>
      <p:bldP spid="66" grpId="0" build="p">
        <p:tmplLst>
          <p:tmpl lvl="1">
            <p:tnLst>
              <p:par>
                <p:cTn presetID="10" presetClass="entr" presetSubtype="0" fill="hold" nodeType="withEffect">
                  <p:stCondLst>
                    <p:cond delay="0"/>
                  </p:stCondLst>
                  <p:childTnLst>
                    <p:set>
                      <p:cBhvr>
                        <p:cTn dur="1" fill="hold">
                          <p:stCondLst>
                            <p:cond delay="0"/>
                          </p:stCondLst>
                        </p:cTn>
                        <p:tgtEl>
                          <p:spTgt spid="66"/>
                        </p:tgtEl>
                        <p:attrNameLst>
                          <p:attrName>style.visibility</p:attrName>
                        </p:attrNameLst>
                      </p:cBhvr>
                      <p:to>
                        <p:strVal val="visible"/>
                      </p:to>
                    </p:set>
                    <p:animEffect transition="in" filter="fade">
                      <p:cBhvr>
                        <p:cTn dur="500"/>
                        <p:tgtEl>
                          <p:spTgt spid="66"/>
                        </p:tgtEl>
                      </p:cBhvr>
                    </p:animEffect>
                  </p:childTnLst>
                </p:cTn>
              </p:par>
            </p:tnLst>
          </p:tmpl>
        </p:tmplLst>
      </p:bldP>
      <p:bldP spid="67" grpId="0" build="p">
        <p:tmplLst>
          <p:tmpl lvl="1">
            <p:tnLst>
              <p:par>
                <p:cTn presetID="10" presetClass="entr" presetSubtype="0" fill="hold" nodeType="withEffect">
                  <p:stCondLst>
                    <p:cond delay="0"/>
                  </p:stCondLst>
                  <p:childTnLst>
                    <p:set>
                      <p:cBhvr>
                        <p:cTn dur="1" fill="hold">
                          <p:stCondLst>
                            <p:cond delay="0"/>
                          </p:stCondLst>
                        </p:cTn>
                        <p:tgtEl>
                          <p:spTgt spid="67"/>
                        </p:tgtEl>
                        <p:attrNameLst>
                          <p:attrName>style.visibility</p:attrName>
                        </p:attrNameLst>
                      </p:cBhvr>
                      <p:to>
                        <p:strVal val="visible"/>
                      </p:to>
                    </p:set>
                    <p:animEffect transition="in" filter="fade">
                      <p:cBhvr>
                        <p:cTn dur="500"/>
                        <p:tgtEl>
                          <p:spTgt spid="67"/>
                        </p:tgtEl>
                      </p:cBhvr>
                    </p:animEffect>
                  </p:childTnLst>
                </p:cTn>
              </p:par>
            </p:tnLst>
          </p:tmpl>
        </p:tmplLst>
      </p:bldP>
      <p:bldP spid="68" grpId="0" build="p">
        <p:tmplLst>
          <p:tmpl lvl="1">
            <p:tnLst>
              <p:par>
                <p:cTn presetID="10" presetClass="entr" presetSubtype="0" fill="hold" nodeType="afterEffect">
                  <p:stCondLst>
                    <p:cond delay="0"/>
                  </p:stCondLst>
                  <p:childTnLst>
                    <p:set>
                      <p:cBhvr>
                        <p:cTn dur="1" fill="hold">
                          <p:stCondLst>
                            <p:cond delay="0"/>
                          </p:stCondLst>
                        </p:cTn>
                        <p:tgtEl>
                          <p:spTgt spid="68"/>
                        </p:tgtEl>
                        <p:attrNameLst>
                          <p:attrName>style.visibility</p:attrName>
                        </p:attrNameLst>
                      </p:cBhvr>
                      <p:to>
                        <p:strVal val="visible"/>
                      </p:to>
                    </p:set>
                    <p:animEffect transition="in" filter="fade">
                      <p:cBhvr>
                        <p:cTn dur="500"/>
                        <p:tgtEl>
                          <p:spTgt spid="68"/>
                        </p:tgtEl>
                      </p:cBhvr>
                    </p:animEffect>
                  </p:childTnLst>
                </p:cTn>
              </p:par>
            </p:tnLst>
          </p:tmpl>
        </p:tmplLst>
      </p:bldP>
      <p:bldP spid="17" grpId="0" animBg="1"/>
    </p:bld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1_Portfolio Three">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0AECE63A-7D81-4DDC-B972-388164F7B63B}"/>
              </a:ext>
            </a:extLst>
          </p:cNvPr>
          <p:cNvSpPr/>
          <p:nvPr userDrawn="1"/>
        </p:nvSpPr>
        <p:spPr>
          <a:xfrm>
            <a:off x="0" y="6324600"/>
            <a:ext cx="24387175" cy="74676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a:p>
        </p:txBody>
      </p:sp>
      <p:sp>
        <p:nvSpPr>
          <p:cNvPr id="37" name="Picture Placeholder 13"/>
          <p:cNvSpPr>
            <a:spLocks noGrp="1" noChangeAspect="1"/>
          </p:cNvSpPr>
          <p:nvPr>
            <p:ph type="pic" sz="quarter" idx="15"/>
          </p:nvPr>
        </p:nvSpPr>
        <p:spPr>
          <a:xfrm>
            <a:off x="2808158" y="2936602"/>
            <a:ext cx="2292605" cy="2290213"/>
          </a:xfrm>
          <a:effectLst/>
        </p:spPr>
        <p:txBody>
          <a:bodyPr rtlCol="0">
            <a:normAutofit/>
          </a:bodyPr>
          <a:lstStyle>
            <a:lvl1pPr marL="0" indent="0">
              <a:buNone/>
              <a:defRPr sz="1400">
                <a:ln>
                  <a:noFill/>
                </a:ln>
                <a:solidFill>
                  <a:schemeClr val="bg1">
                    <a:lumMod val="85000"/>
                  </a:schemeClr>
                </a:solidFill>
              </a:defRPr>
            </a:lvl1pPr>
          </a:lstStyle>
          <a:p>
            <a:pPr lvl="0"/>
            <a:endParaRPr lang="en-US" noProof="0"/>
          </a:p>
        </p:txBody>
      </p:sp>
      <p:sp>
        <p:nvSpPr>
          <p:cNvPr id="38" name="Picture Placeholder 13"/>
          <p:cNvSpPr>
            <a:spLocks noGrp="1" noChangeAspect="1"/>
          </p:cNvSpPr>
          <p:nvPr>
            <p:ph type="pic" sz="quarter" idx="16"/>
          </p:nvPr>
        </p:nvSpPr>
        <p:spPr>
          <a:xfrm>
            <a:off x="5133020" y="2936602"/>
            <a:ext cx="2292605" cy="2290213"/>
          </a:xfrm>
          <a:effectLst/>
        </p:spPr>
        <p:txBody>
          <a:bodyPr rtlCol="0">
            <a:normAutofit/>
          </a:bodyPr>
          <a:lstStyle>
            <a:lvl1pPr marL="0" indent="0">
              <a:buNone/>
              <a:defRPr sz="1400">
                <a:ln>
                  <a:noFill/>
                </a:ln>
                <a:solidFill>
                  <a:schemeClr val="bg1">
                    <a:lumMod val="85000"/>
                  </a:schemeClr>
                </a:solidFill>
              </a:defRPr>
            </a:lvl1pPr>
          </a:lstStyle>
          <a:p>
            <a:pPr lvl="0"/>
            <a:endParaRPr lang="en-US" noProof="0"/>
          </a:p>
        </p:txBody>
      </p:sp>
      <p:sp>
        <p:nvSpPr>
          <p:cNvPr id="40" name="Picture Placeholder 13"/>
          <p:cNvSpPr>
            <a:spLocks noGrp="1" noChangeAspect="1"/>
          </p:cNvSpPr>
          <p:nvPr>
            <p:ph type="pic" sz="quarter" idx="18"/>
          </p:nvPr>
        </p:nvSpPr>
        <p:spPr>
          <a:xfrm>
            <a:off x="2808158" y="5259069"/>
            <a:ext cx="2292605" cy="2290213"/>
          </a:xfrm>
          <a:effectLst/>
        </p:spPr>
        <p:txBody>
          <a:bodyPr rtlCol="0">
            <a:normAutofit/>
          </a:bodyPr>
          <a:lstStyle>
            <a:lvl1pPr marL="0" indent="0">
              <a:buNone/>
              <a:defRPr sz="1400">
                <a:ln>
                  <a:noFill/>
                </a:ln>
                <a:solidFill>
                  <a:schemeClr val="bg1">
                    <a:lumMod val="85000"/>
                  </a:schemeClr>
                </a:solidFill>
              </a:defRPr>
            </a:lvl1pPr>
          </a:lstStyle>
          <a:p>
            <a:pPr lvl="0"/>
            <a:endParaRPr lang="en-US" noProof="0"/>
          </a:p>
        </p:txBody>
      </p:sp>
      <p:sp>
        <p:nvSpPr>
          <p:cNvPr id="41" name="Picture Placeholder 13"/>
          <p:cNvSpPr>
            <a:spLocks noGrp="1" noChangeAspect="1"/>
          </p:cNvSpPr>
          <p:nvPr>
            <p:ph type="pic" sz="quarter" idx="19"/>
          </p:nvPr>
        </p:nvSpPr>
        <p:spPr>
          <a:xfrm>
            <a:off x="5133020" y="5259069"/>
            <a:ext cx="2292605" cy="2290213"/>
          </a:xfrm>
          <a:effectLst/>
        </p:spPr>
        <p:txBody>
          <a:bodyPr rtlCol="0">
            <a:normAutofit/>
          </a:bodyPr>
          <a:lstStyle>
            <a:lvl1pPr marL="0" indent="0">
              <a:buNone/>
              <a:defRPr sz="1400">
                <a:ln>
                  <a:noFill/>
                </a:ln>
                <a:solidFill>
                  <a:schemeClr val="bg1">
                    <a:lumMod val="85000"/>
                  </a:schemeClr>
                </a:solidFill>
              </a:defRPr>
            </a:lvl1pPr>
          </a:lstStyle>
          <a:p>
            <a:pPr lvl="0"/>
            <a:endParaRPr lang="en-US" noProof="0"/>
          </a:p>
        </p:txBody>
      </p:sp>
      <p:sp>
        <p:nvSpPr>
          <p:cNvPr id="42" name="Picture Placeholder 13"/>
          <p:cNvSpPr>
            <a:spLocks noGrp="1" noChangeAspect="1"/>
          </p:cNvSpPr>
          <p:nvPr>
            <p:ph type="pic" sz="quarter" idx="20"/>
          </p:nvPr>
        </p:nvSpPr>
        <p:spPr>
          <a:xfrm>
            <a:off x="14437954" y="2930362"/>
            <a:ext cx="2292605" cy="2290213"/>
          </a:xfrm>
          <a:effectLst/>
        </p:spPr>
        <p:txBody>
          <a:bodyPr rtlCol="0">
            <a:normAutofit/>
          </a:bodyPr>
          <a:lstStyle>
            <a:lvl1pPr marL="0" indent="0">
              <a:buNone/>
              <a:defRPr sz="1400">
                <a:ln>
                  <a:noFill/>
                </a:ln>
                <a:solidFill>
                  <a:schemeClr val="bg1">
                    <a:lumMod val="85000"/>
                  </a:schemeClr>
                </a:solidFill>
              </a:defRPr>
            </a:lvl1pPr>
          </a:lstStyle>
          <a:p>
            <a:pPr lvl="0"/>
            <a:endParaRPr lang="en-US" noProof="0"/>
          </a:p>
        </p:txBody>
      </p:sp>
      <p:sp>
        <p:nvSpPr>
          <p:cNvPr id="43" name="Picture Placeholder 13"/>
          <p:cNvSpPr>
            <a:spLocks noGrp="1" noChangeAspect="1"/>
          </p:cNvSpPr>
          <p:nvPr>
            <p:ph type="pic" sz="quarter" idx="21"/>
          </p:nvPr>
        </p:nvSpPr>
        <p:spPr>
          <a:xfrm>
            <a:off x="16771529" y="2930362"/>
            <a:ext cx="2292605" cy="2290213"/>
          </a:xfrm>
          <a:effectLst/>
        </p:spPr>
        <p:txBody>
          <a:bodyPr rtlCol="0">
            <a:normAutofit/>
          </a:bodyPr>
          <a:lstStyle>
            <a:lvl1pPr marL="0" indent="0">
              <a:buNone/>
              <a:defRPr sz="1400">
                <a:ln>
                  <a:noFill/>
                </a:ln>
                <a:solidFill>
                  <a:schemeClr val="bg1">
                    <a:lumMod val="85000"/>
                  </a:schemeClr>
                </a:solidFill>
              </a:defRPr>
            </a:lvl1pPr>
          </a:lstStyle>
          <a:p>
            <a:pPr lvl="0"/>
            <a:endParaRPr lang="en-US" noProof="0"/>
          </a:p>
        </p:txBody>
      </p:sp>
      <p:sp>
        <p:nvSpPr>
          <p:cNvPr id="44" name="Picture Placeholder 13"/>
          <p:cNvSpPr>
            <a:spLocks noGrp="1" noChangeAspect="1"/>
          </p:cNvSpPr>
          <p:nvPr>
            <p:ph type="pic" sz="quarter" idx="22"/>
          </p:nvPr>
        </p:nvSpPr>
        <p:spPr>
          <a:xfrm>
            <a:off x="19096391" y="2930362"/>
            <a:ext cx="2292605" cy="2290213"/>
          </a:xfrm>
          <a:effectLst/>
        </p:spPr>
        <p:txBody>
          <a:bodyPr rtlCol="0">
            <a:normAutofit/>
          </a:bodyPr>
          <a:lstStyle>
            <a:lvl1pPr marL="0" indent="0">
              <a:buNone/>
              <a:defRPr sz="1400">
                <a:ln>
                  <a:noFill/>
                </a:ln>
                <a:solidFill>
                  <a:schemeClr val="bg1">
                    <a:lumMod val="85000"/>
                  </a:schemeClr>
                </a:solidFill>
              </a:defRPr>
            </a:lvl1pPr>
          </a:lstStyle>
          <a:p>
            <a:pPr lvl="0"/>
            <a:endParaRPr lang="en-US" noProof="0"/>
          </a:p>
        </p:txBody>
      </p:sp>
      <p:sp>
        <p:nvSpPr>
          <p:cNvPr id="45" name="Picture Placeholder 13"/>
          <p:cNvSpPr>
            <a:spLocks noGrp="1" noChangeAspect="1"/>
          </p:cNvSpPr>
          <p:nvPr>
            <p:ph type="pic" sz="quarter" idx="23"/>
          </p:nvPr>
        </p:nvSpPr>
        <p:spPr>
          <a:xfrm>
            <a:off x="14437954" y="5252829"/>
            <a:ext cx="2292605" cy="2290213"/>
          </a:xfrm>
          <a:effectLst/>
        </p:spPr>
        <p:txBody>
          <a:bodyPr rtlCol="0">
            <a:normAutofit/>
          </a:bodyPr>
          <a:lstStyle>
            <a:lvl1pPr marL="0" indent="0">
              <a:buNone/>
              <a:defRPr sz="1400">
                <a:ln>
                  <a:noFill/>
                </a:ln>
                <a:solidFill>
                  <a:schemeClr val="bg1">
                    <a:lumMod val="85000"/>
                  </a:schemeClr>
                </a:solidFill>
              </a:defRPr>
            </a:lvl1pPr>
          </a:lstStyle>
          <a:p>
            <a:pPr lvl="0"/>
            <a:endParaRPr lang="en-US" noProof="0"/>
          </a:p>
        </p:txBody>
      </p:sp>
      <p:sp>
        <p:nvSpPr>
          <p:cNvPr id="46" name="Picture Placeholder 13"/>
          <p:cNvSpPr>
            <a:spLocks noGrp="1" noChangeAspect="1"/>
          </p:cNvSpPr>
          <p:nvPr>
            <p:ph type="pic" sz="quarter" idx="24"/>
          </p:nvPr>
        </p:nvSpPr>
        <p:spPr>
          <a:xfrm>
            <a:off x="16771529" y="5252829"/>
            <a:ext cx="2292605" cy="2290213"/>
          </a:xfrm>
          <a:effectLst/>
        </p:spPr>
        <p:txBody>
          <a:bodyPr rtlCol="0">
            <a:normAutofit/>
          </a:bodyPr>
          <a:lstStyle>
            <a:lvl1pPr marL="0" indent="0">
              <a:buNone/>
              <a:defRPr sz="1400">
                <a:ln>
                  <a:noFill/>
                </a:ln>
                <a:solidFill>
                  <a:schemeClr val="bg1">
                    <a:lumMod val="85000"/>
                  </a:schemeClr>
                </a:solidFill>
              </a:defRPr>
            </a:lvl1pPr>
          </a:lstStyle>
          <a:p>
            <a:pPr lvl="0"/>
            <a:endParaRPr lang="en-US" noProof="0"/>
          </a:p>
        </p:txBody>
      </p:sp>
      <p:sp>
        <p:nvSpPr>
          <p:cNvPr id="47" name="Picture Placeholder 13"/>
          <p:cNvSpPr>
            <a:spLocks noGrp="1" noChangeAspect="1"/>
          </p:cNvSpPr>
          <p:nvPr>
            <p:ph type="pic" sz="quarter" idx="25"/>
          </p:nvPr>
        </p:nvSpPr>
        <p:spPr>
          <a:xfrm>
            <a:off x="19096391" y="5252829"/>
            <a:ext cx="2292605" cy="2290213"/>
          </a:xfrm>
          <a:effectLst/>
        </p:spPr>
        <p:txBody>
          <a:bodyPr rtlCol="0">
            <a:normAutofit/>
          </a:bodyPr>
          <a:lstStyle>
            <a:lvl1pPr marL="0" indent="0">
              <a:buNone/>
              <a:defRPr sz="1400">
                <a:ln>
                  <a:noFill/>
                </a:ln>
                <a:solidFill>
                  <a:schemeClr val="bg1">
                    <a:lumMod val="85000"/>
                  </a:schemeClr>
                </a:solidFill>
              </a:defRPr>
            </a:lvl1pPr>
          </a:lstStyle>
          <a:p>
            <a:pPr lvl="0"/>
            <a:endParaRPr lang="en-US" noProof="0"/>
          </a:p>
        </p:txBody>
      </p:sp>
      <p:sp>
        <p:nvSpPr>
          <p:cNvPr id="48" name="Picture Placeholder 13"/>
          <p:cNvSpPr>
            <a:spLocks noGrp="1" noChangeAspect="1"/>
          </p:cNvSpPr>
          <p:nvPr>
            <p:ph type="pic" sz="quarter" idx="26"/>
          </p:nvPr>
        </p:nvSpPr>
        <p:spPr>
          <a:xfrm>
            <a:off x="7454657" y="2936602"/>
            <a:ext cx="2292605" cy="2290213"/>
          </a:xfrm>
          <a:effectLst/>
        </p:spPr>
        <p:txBody>
          <a:bodyPr rtlCol="0">
            <a:normAutofit/>
          </a:bodyPr>
          <a:lstStyle>
            <a:lvl1pPr marL="0" indent="0">
              <a:buNone/>
              <a:defRPr sz="1400">
                <a:ln>
                  <a:noFill/>
                </a:ln>
                <a:solidFill>
                  <a:schemeClr val="bg1">
                    <a:lumMod val="85000"/>
                  </a:schemeClr>
                </a:solidFill>
              </a:defRPr>
            </a:lvl1pPr>
          </a:lstStyle>
          <a:p>
            <a:pPr lvl="0"/>
            <a:endParaRPr lang="en-US" noProof="0"/>
          </a:p>
        </p:txBody>
      </p:sp>
      <p:sp>
        <p:nvSpPr>
          <p:cNvPr id="49" name="Picture Placeholder 13"/>
          <p:cNvSpPr>
            <a:spLocks noGrp="1" noChangeAspect="1"/>
          </p:cNvSpPr>
          <p:nvPr>
            <p:ph type="pic" sz="quarter" idx="27"/>
          </p:nvPr>
        </p:nvSpPr>
        <p:spPr>
          <a:xfrm>
            <a:off x="9788229" y="2936602"/>
            <a:ext cx="2292605" cy="2290213"/>
          </a:xfrm>
          <a:effectLst/>
        </p:spPr>
        <p:txBody>
          <a:bodyPr rtlCol="0">
            <a:normAutofit/>
          </a:bodyPr>
          <a:lstStyle>
            <a:lvl1pPr marL="0" indent="0">
              <a:buNone/>
              <a:defRPr sz="1400">
                <a:ln>
                  <a:noFill/>
                </a:ln>
                <a:solidFill>
                  <a:schemeClr val="bg1">
                    <a:lumMod val="85000"/>
                  </a:schemeClr>
                </a:solidFill>
              </a:defRPr>
            </a:lvl1pPr>
          </a:lstStyle>
          <a:p>
            <a:pPr lvl="0"/>
            <a:endParaRPr lang="en-US" noProof="0"/>
          </a:p>
        </p:txBody>
      </p:sp>
      <p:sp>
        <p:nvSpPr>
          <p:cNvPr id="50" name="Picture Placeholder 13"/>
          <p:cNvSpPr>
            <a:spLocks noGrp="1" noChangeAspect="1"/>
          </p:cNvSpPr>
          <p:nvPr>
            <p:ph type="pic" sz="quarter" idx="28"/>
          </p:nvPr>
        </p:nvSpPr>
        <p:spPr>
          <a:xfrm>
            <a:off x="12113092" y="2936602"/>
            <a:ext cx="2292605" cy="2290213"/>
          </a:xfrm>
          <a:effectLst/>
        </p:spPr>
        <p:txBody>
          <a:bodyPr rtlCol="0">
            <a:normAutofit/>
          </a:bodyPr>
          <a:lstStyle>
            <a:lvl1pPr marL="0" indent="0">
              <a:buNone/>
              <a:defRPr sz="1400">
                <a:ln>
                  <a:noFill/>
                </a:ln>
                <a:solidFill>
                  <a:schemeClr val="bg1">
                    <a:lumMod val="85000"/>
                  </a:schemeClr>
                </a:solidFill>
              </a:defRPr>
            </a:lvl1pPr>
          </a:lstStyle>
          <a:p>
            <a:pPr lvl="0"/>
            <a:endParaRPr lang="en-US" noProof="0"/>
          </a:p>
        </p:txBody>
      </p:sp>
      <p:sp>
        <p:nvSpPr>
          <p:cNvPr id="51" name="Picture Placeholder 13"/>
          <p:cNvSpPr>
            <a:spLocks noGrp="1" noChangeAspect="1"/>
          </p:cNvSpPr>
          <p:nvPr>
            <p:ph type="pic" sz="quarter" idx="29"/>
          </p:nvPr>
        </p:nvSpPr>
        <p:spPr>
          <a:xfrm>
            <a:off x="7454657" y="5259069"/>
            <a:ext cx="2292605" cy="2290213"/>
          </a:xfrm>
          <a:effectLst/>
        </p:spPr>
        <p:txBody>
          <a:bodyPr rtlCol="0">
            <a:normAutofit/>
          </a:bodyPr>
          <a:lstStyle>
            <a:lvl1pPr marL="0" indent="0">
              <a:buNone/>
              <a:defRPr sz="1400">
                <a:ln>
                  <a:noFill/>
                </a:ln>
                <a:solidFill>
                  <a:schemeClr val="bg1">
                    <a:lumMod val="85000"/>
                  </a:schemeClr>
                </a:solidFill>
              </a:defRPr>
            </a:lvl1pPr>
          </a:lstStyle>
          <a:p>
            <a:pPr lvl="0"/>
            <a:endParaRPr lang="en-US" noProof="0"/>
          </a:p>
        </p:txBody>
      </p:sp>
      <p:sp>
        <p:nvSpPr>
          <p:cNvPr id="52" name="Picture Placeholder 13"/>
          <p:cNvSpPr>
            <a:spLocks noGrp="1" noChangeAspect="1"/>
          </p:cNvSpPr>
          <p:nvPr>
            <p:ph type="pic" sz="quarter" idx="30"/>
          </p:nvPr>
        </p:nvSpPr>
        <p:spPr>
          <a:xfrm>
            <a:off x="9788229" y="5259069"/>
            <a:ext cx="2292605" cy="2290213"/>
          </a:xfrm>
          <a:effectLst/>
        </p:spPr>
        <p:txBody>
          <a:bodyPr rtlCol="0">
            <a:normAutofit/>
          </a:bodyPr>
          <a:lstStyle>
            <a:lvl1pPr marL="0" indent="0">
              <a:buNone/>
              <a:defRPr sz="1400">
                <a:ln>
                  <a:noFill/>
                </a:ln>
                <a:solidFill>
                  <a:schemeClr val="bg1">
                    <a:lumMod val="85000"/>
                  </a:schemeClr>
                </a:solidFill>
              </a:defRPr>
            </a:lvl1pPr>
          </a:lstStyle>
          <a:p>
            <a:pPr lvl="0"/>
            <a:endParaRPr lang="en-US" noProof="0"/>
          </a:p>
        </p:txBody>
      </p:sp>
      <p:sp>
        <p:nvSpPr>
          <p:cNvPr id="53" name="Picture Placeholder 13"/>
          <p:cNvSpPr>
            <a:spLocks noGrp="1" noChangeAspect="1"/>
          </p:cNvSpPr>
          <p:nvPr>
            <p:ph type="pic" sz="quarter" idx="31"/>
          </p:nvPr>
        </p:nvSpPr>
        <p:spPr>
          <a:xfrm>
            <a:off x="12113092" y="5259069"/>
            <a:ext cx="2292605" cy="2290213"/>
          </a:xfrm>
          <a:effectLst/>
        </p:spPr>
        <p:txBody>
          <a:bodyPr rtlCol="0">
            <a:normAutofit/>
          </a:bodyPr>
          <a:lstStyle>
            <a:lvl1pPr marL="0" indent="0">
              <a:buNone/>
              <a:defRPr sz="1400">
                <a:ln>
                  <a:noFill/>
                </a:ln>
                <a:solidFill>
                  <a:schemeClr val="bg1">
                    <a:lumMod val="85000"/>
                  </a:schemeClr>
                </a:solidFill>
              </a:defRPr>
            </a:lvl1pPr>
          </a:lstStyle>
          <a:p>
            <a:pPr lvl="0"/>
            <a:endParaRPr lang="en-US" noProof="0"/>
          </a:p>
        </p:txBody>
      </p:sp>
      <p:sp>
        <p:nvSpPr>
          <p:cNvPr id="2" name="Title 1"/>
          <p:cNvSpPr>
            <a:spLocks noGrp="1"/>
          </p:cNvSpPr>
          <p:nvPr>
            <p:ph type="title"/>
          </p:nvPr>
        </p:nvSpPr>
        <p:spPr/>
        <p:txBody>
          <a:bodyPr/>
          <a:lstStyle/>
          <a:p>
            <a:r>
              <a:rPr lang="en-US"/>
              <a:t>Click to edit Master title style</a:t>
            </a:r>
            <a:endParaRPr lang="en-AU"/>
          </a:p>
        </p:txBody>
      </p:sp>
      <p:sp>
        <p:nvSpPr>
          <p:cNvPr id="4" name="Text Placeholder 3"/>
          <p:cNvSpPr>
            <a:spLocks noGrp="1"/>
          </p:cNvSpPr>
          <p:nvPr>
            <p:ph type="body" sz="quarter" idx="32"/>
          </p:nvPr>
        </p:nvSpPr>
        <p:spPr>
          <a:xfrm>
            <a:off x="1592583" y="8472844"/>
            <a:ext cx="21342350" cy="4572000"/>
          </a:xfrm>
        </p:spPr>
        <p:txBody>
          <a:bodyPr/>
          <a:lstStyle>
            <a:lvl1pPr>
              <a:defRPr>
                <a:solidFill>
                  <a:schemeClr val="bg1"/>
                </a:solidFill>
              </a:defRPr>
            </a:lvl1pPr>
          </a:lstStyle>
          <a:p>
            <a:pPr lvl="0"/>
            <a:r>
              <a:rPr lang="en-US"/>
              <a:t>Click to edit Master text styles</a:t>
            </a:r>
          </a:p>
        </p:txBody>
      </p:sp>
      <p:sp>
        <p:nvSpPr>
          <p:cNvPr id="20" name="Text Placeholder 5"/>
          <p:cNvSpPr>
            <a:spLocks noGrp="1"/>
          </p:cNvSpPr>
          <p:nvPr>
            <p:ph type="body" sz="quarter" idx="10" hasCustomPrompt="1"/>
          </p:nvPr>
        </p:nvSpPr>
        <p:spPr>
          <a:xfrm>
            <a:off x="1592263" y="1680565"/>
            <a:ext cx="19508787" cy="974725"/>
          </a:xfrm>
        </p:spPr>
        <p:txBody>
          <a:bodyPr>
            <a:normAutofit/>
          </a:bodyPr>
          <a:lstStyle>
            <a:lvl1pPr>
              <a:defRPr sz="3600"/>
            </a:lvl1pPr>
          </a:lstStyle>
          <a:p>
            <a:pPr lvl="0"/>
            <a:r>
              <a:rPr lang="en-AU"/>
              <a:t>Write your great subtitle here</a:t>
            </a:r>
          </a:p>
        </p:txBody>
      </p:sp>
      <p:sp>
        <p:nvSpPr>
          <p:cNvPr id="22" name="Rectangle 21">
            <a:extLst>
              <a:ext uri="{FF2B5EF4-FFF2-40B4-BE49-F238E27FC236}">
                <a16:creationId xmlns:a16="http://schemas.microsoft.com/office/drawing/2014/main" id="{6278A5C5-E8DF-42B8-B855-4554D89BA317}"/>
              </a:ext>
            </a:extLst>
          </p:cNvPr>
          <p:cNvSpPr/>
          <p:nvPr userDrawn="1"/>
        </p:nvSpPr>
        <p:spPr>
          <a:xfrm>
            <a:off x="1830387" y="1410577"/>
            <a:ext cx="4273492" cy="113423"/>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1355887286"/>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500"/>
                                  </p:stCondLst>
                                  <p:childTnLst>
                                    <p:set>
                                      <p:cBhvr>
                                        <p:cTn id="6" dur="1" fill="hold">
                                          <p:stCondLst>
                                            <p:cond delay="0"/>
                                          </p:stCondLst>
                                        </p:cTn>
                                        <p:tgtEl>
                                          <p:spTgt spid="22"/>
                                        </p:tgtEl>
                                        <p:attrNameLst>
                                          <p:attrName>style.visibility</p:attrName>
                                        </p:attrNameLst>
                                      </p:cBhvr>
                                      <p:to>
                                        <p:strVal val="visible"/>
                                      </p:to>
                                    </p:set>
                                    <p:animEffect transition="in" filter="wipe(left)">
                                      <p:cBhvr>
                                        <p:cTn id="7" dur="500"/>
                                        <p:tgtEl>
                                          <p:spTgt spid="22"/>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20">
                                            <p:txEl>
                                              <p:pRg st="0" end="0"/>
                                            </p:txEl>
                                          </p:spTgt>
                                        </p:tgtEl>
                                        <p:attrNameLst>
                                          <p:attrName>style.visibility</p:attrName>
                                        </p:attrNameLst>
                                      </p:cBhvr>
                                      <p:to>
                                        <p:strVal val="visible"/>
                                      </p:to>
                                    </p:set>
                                    <p:animEffect transition="in" filter="fade">
                                      <p:cBhvr>
                                        <p:cTn id="11" dur="500"/>
                                        <p:tgtEl>
                                          <p:spTgt spid="2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build="p">
        <p:tmplLst>
          <p:tmpl lvl="1">
            <p:tnLst>
              <p:par>
                <p:cTn presetID="10" presetClass="entr" presetSubtype="0" fill="hold" nodeType="afterEffect">
                  <p:stCondLst>
                    <p:cond delay="0"/>
                  </p:stCondLst>
                  <p:childTnLst>
                    <p:set>
                      <p:cBhvr>
                        <p:cTn dur="1" fill="hold">
                          <p:stCondLst>
                            <p:cond delay="0"/>
                          </p:stCondLst>
                        </p:cTn>
                        <p:tgtEl>
                          <p:spTgt spid="20"/>
                        </p:tgtEl>
                        <p:attrNameLst>
                          <p:attrName>style.visibility</p:attrName>
                        </p:attrNameLst>
                      </p:cBhvr>
                      <p:to>
                        <p:strVal val="visible"/>
                      </p:to>
                    </p:set>
                    <p:animEffect transition="in" filter="fade">
                      <p:cBhvr>
                        <p:cTn dur="500"/>
                        <p:tgtEl>
                          <p:spTgt spid="20"/>
                        </p:tgtEl>
                      </p:cBhvr>
                    </p:animEffect>
                  </p:childTnLst>
                </p:cTn>
              </p:par>
            </p:tnLst>
          </p:tmpl>
        </p:tmplLst>
      </p:bldP>
      <p:bldP spid="22" grpId="0" animBg="1"/>
    </p:bld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_Contact Us">
    <p:spTree>
      <p:nvGrpSpPr>
        <p:cNvPr id="1" name=""/>
        <p:cNvGrpSpPr/>
        <p:nvPr/>
      </p:nvGrpSpPr>
      <p:grpSpPr>
        <a:xfrm>
          <a:off x="0" y="0"/>
          <a:ext cx="0" cy="0"/>
          <a:chOff x="0" y="0"/>
          <a:chExt cx="0" cy="0"/>
        </a:xfrm>
      </p:grpSpPr>
      <p:sp>
        <p:nvSpPr>
          <p:cNvPr id="5" name="Picture Placeholder 3"/>
          <p:cNvSpPr>
            <a:spLocks noGrp="1"/>
          </p:cNvSpPr>
          <p:nvPr>
            <p:ph type="pic" sz="quarter" idx="10"/>
          </p:nvPr>
        </p:nvSpPr>
        <p:spPr>
          <a:xfrm>
            <a:off x="0" y="2103438"/>
            <a:ext cx="24387175" cy="7259637"/>
          </a:xfrm>
        </p:spPr>
        <p:txBody>
          <a:bodyPr>
            <a:normAutofit/>
          </a:bodyPr>
          <a:lstStyle>
            <a:lvl1pPr>
              <a:defRPr sz="2400"/>
            </a:lvl1pPr>
          </a:lstStyle>
          <a:p>
            <a:endParaRPr lang="en-US"/>
          </a:p>
        </p:txBody>
      </p:sp>
      <p:sp>
        <p:nvSpPr>
          <p:cNvPr id="6" name="Rectangle 5"/>
          <p:cNvSpPr/>
          <p:nvPr userDrawn="1"/>
        </p:nvSpPr>
        <p:spPr>
          <a:xfrm>
            <a:off x="1447135" y="0"/>
            <a:ext cx="4991138" cy="265829"/>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prstClr val="white"/>
              </a:solidFill>
            </a:endParaRPr>
          </a:p>
        </p:txBody>
      </p:sp>
    </p:spTree>
    <p:extLst>
      <p:ext uri="{BB962C8B-B14F-4D97-AF65-F5344CB8AC3E}">
        <p14:creationId xmlns:p14="http://schemas.microsoft.com/office/powerpoint/2010/main" val="2964144025"/>
      </p:ext>
    </p:extLst>
  </p:cSld>
  <p:clrMapOvr>
    <a:masterClrMapping/>
  </p:clrMapOvr>
  <p:transition spd="slow">
    <p:push dir="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_Macbook Air">
    <p:spTree>
      <p:nvGrpSpPr>
        <p:cNvPr id="1" name=""/>
        <p:cNvGrpSpPr/>
        <p:nvPr/>
      </p:nvGrpSpPr>
      <p:grpSpPr>
        <a:xfrm>
          <a:off x="0" y="0"/>
          <a:ext cx="0" cy="0"/>
          <a:chOff x="0" y="0"/>
          <a:chExt cx="0" cy="0"/>
        </a:xfrm>
      </p:grpSpPr>
      <p:sp>
        <p:nvSpPr>
          <p:cNvPr id="4" name="Picture Placeholder 22"/>
          <p:cNvSpPr>
            <a:spLocks noGrp="1"/>
          </p:cNvSpPr>
          <p:nvPr>
            <p:ph type="pic" sz="quarter" idx="14"/>
          </p:nvPr>
        </p:nvSpPr>
        <p:spPr>
          <a:xfrm>
            <a:off x="-23091" y="-69283"/>
            <a:ext cx="24427008" cy="6616840"/>
          </a:xfrm>
        </p:spPr>
        <p:txBody>
          <a:bodyPr>
            <a:normAutofit/>
          </a:bodyPr>
          <a:lstStyle>
            <a:lvl1pPr marL="0" indent="0">
              <a:buNone/>
              <a:defRPr sz="3200">
                <a:latin typeface="Calibri Light"/>
                <a:cs typeface="Calibri Light"/>
              </a:defRPr>
            </a:lvl1pPr>
          </a:lstStyle>
          <a:p>
            <a:endParaRPr lang="id-ID"/>
          </a:p>
        </p:txBody>
      </p:sp>
      <p:sp>
        <p:nvSpPr>
          <p:cNvPr id="7" name="Picture Placeholder 2"/>
          <p:cNvSpPr>
            <a:spLocks noGrp="1"/>
          </p:cNvSpPr>
          <p:nvPr>
            <p:ph type="pic" sz="quarter" idx="13"/>
          </p:nvPr>
        </p:nvSpPr>
        <p:spPr>
          <a:xfrm>
            <a:off x="7845664" y="4433661"/>
            <a:ext cx="8684792" cy="5500561"/>
          </a:xfrm>
        </p:spPr>
        <p:txBody>
          <a:bodyPr>
            <a:normAutofit/>
          </a:bodyPr>
          <a:lstStyle>
            <a:lvl1pPr>
              <a:defRPr sz="3200"/>
            </a:lvl1pPr>
          </a:lstStyle>
          <a:p>
            <a:endParaRPr lang="en-US"/>
          </a:p>
        </p:txBody>
      </p:sp>
    </p:spTree>
    <p:extLst>
      <p:ext uri="{BB962C8B-B14F-4D97-AF65-F5344CB8AC3E}">
        <p14:creationId xmlns:p14="http://schemas.microsoft.com/office/powerpoint/2010/main" val="714843881"/>
      </p:ext>
    </p:extLst>
  </p:cSld>
  <p:clrMapOvr>
    <a:masterClrMapping/>
  </p:clrMapOvr>
  <p:transition spd="slow">
    <p:push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genda 4 section square gre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6BF34-BEB8-4F91-8995-B44F6BD42638}"/>
              </a:ext>
            </a:extLst>
          </p:cNvPr>
          <p:cNvSpPr>
            <a:spLocks noGrp="1"/>
          </p:cNvSpPr>
          <p:nvPr>
            <p:ph type="title" hasCustomPrompt="1"/>
          </p:nvPr>
        </p:nvSpPr>
        <p:spPr/>
        <p:txBody>
          <a:bodyPr/>
          <a:lstStyle>
            <a:lvl1pPr>
              <a:defRPr/>
            </a:lvl1pPr>
          </a:lstStyle>
          <a:p>
            <a:r>
              <a:rPr lang="en-US"/>
              <a:t>Today’s Agenda</a:t>
            </a:r>
            <a:endParaRPr lang="en-AU"/>
          </a:p>
        </p:txBody>
      </p:sp>
      <p:sp>
        <p:nvSpPr>
          <p:cNvPr id="3" name="Rectangle 2">
            <a:extLst>
              <a:ext uri="{FF2B5EF4-FFF2-40B4-BE49-F238E27FC236}">
                <a16:creationId xmlns:a16="http://schemas.microsoft.com/office/drawing/2014/main" id="{982C4F61-EAEC-4F49-95AD-635BA7B7FAF0}"/>
              </a:ext>
            </a:extLst>
          </p:cNvPr>
          <p:cNvSpPr/>
          <p:nvPr userDrawn="1"/>
        </p:nvSpPr>
        <p:spPr>
          <a:xfrm>
            <a:off x="1830387" y="1410577"/>
            <a:ext cx="4273492" cy="113423"/>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8" name="Rectangle 7">
            <a:extLst>
              <a:ext uri="{FF2B5EF4-FFF2-40B4-BE49-F238E27FC236}">
                <a16:creationId xmlns:a16="http://schemas.microsoft.com/office/drawing/2014/main" id="{9B7C14BC-4826-4E8D-A69A-F1381B35B84E}"/>
              </a:ext>
            </a:extLst>
          </p:cNvPr>
          <p:cNvSpPr/>
          <p:nvPr userDrawn="1"/>
        </p:nvSpPr>
        <p:spPr>
          <a:xfrm>
            <a:off x="-379413" y="2438400"/>
            <a:ext cx="25755600" cy="5748528"/>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a:p>
        </p:txBody>
      </p:sp>
      <p:sp>
        <p:nvSpPr>
          <p:cNvPr id="4" name="Text Placeholder 12">
            <a:extLst>
              <a:ext uri="{FF2B5EF4-FFF2-40B4-BE49-F238E27FC236}">
                <a16:creationId xmlns:a16="http://schemas.microsoft.com/office/drawing/2014/main" id="{77080917-51D0-4B19-B57C-6BCE6BC31F72}"/>
              </a:ext>
            </a:extLst>
          </p:cNvPr>
          <p:cNvSpPr>
            <a:spLocks noGrp="1"/>
          </p:cNvSpPr>
          <p:nvPr>
            <p:ph type="body" sz="quarter" idx="14" hasCustomPrompt="1"/>
          </p:nvPr>
        </p:nvSpPr>
        <p:spPr>
          <a:xfrm>
            <a:off x="-760413" y="4038600"/>
            <a:ext cx="4267201" cy="4495800"/>
          </a:xfrm>
        </p:spPr>
        <p:txBody>
          <a:bodyPr>
            <a:noAutofit/>
          </a:bodyPr>
          <a:lstStyle>
            <a:lvl1pPr>
              <a:defRPr sz="35000">
                <a:solidFill>
                  <a:schemeClr val="bg1">
                    <a:alpha val="38000"/>
                  </a:schemeClr>
                </a:solidFill>
                <a:latin typeface="Arial Black" panose="020B0A04020102020204" pitchFamily="34" charset="0"/>
              </a:defRPr>
            </a:lvl1pPr>
          </a:lstStyle>
          <a:p>
            <a:pPr lvl="0"/>
            <a:r>
              <a:rPr lang="en-AU" sz="35000">
                <a:latin typeface="Arial Black" panose="020B0A04020102020204" pitchFamily="34" charset="0"/>
              </a:rPr>
              <a:t>1</a:t>
            </a:r>
            <a:endParaRPr lang="en-AU"/>
          </a:p>
        </p:txBody>
      </p:sp>
      <p:sp>
        <p:nvSpPr>
          <p:cNvPr id="7" name="Text Placeholder 12">
            <a:extLst>
              <a:ext uri="{FF2B5EF4-FFF2-40B4-BE49-F238E27FC236}">
                <a16:creationId xmlns:a16="http://schemas.microsoft.com/office/drawing/2014/main" id="{99E6B560-19FE-4C1D-B1BF-9A9583178EEF}"/>
              </a:ext>
            </a:extLst>
          </p:cNvPr>
          <p:cNvSpPr>
            <a:spLocks noGrp="1"/>
          </p:cNvSpPr>
          <p:nvPr>
            <p:ph type="body" sz="quarter" idx="15" hasCustomPrompt="1"/>
          </p:nvPr>
        </p:nvSpPr>
        <p:spPr>
          <a:xfrm>
            <a:off x="6022974" y="4038600"/>
            <a:ext cx="4267201" cy="4495800"/>
          </a:xfrm>
        </p:spPr>
        <p:txBody>
          <a:bodyPr>
            <a:noAutofit/>
          </a:bodyPr>
          <a:lstStyle>
            <a:lvl1pPr>
              <a:defRPr sz="35000">
                <a:solidFill>
                  <a:schemeClr val="bg1">
                    <a:alpha val="38000"/>
                  </a:schemeClr>
                </a:solidFill>
                <a:latin typeface="Arial Black" panose="020B0A04020102020204" pitchFamily="34" charset="0"/>
              </a:defRPr>
            </a:lvl1pPr>
          </a:lstStyle>
          <a:p>
            <a:pPr lvl="0"/>
            <a:r>
              <a:rPr lang="en-AU" sz="35000">
                <a:latin typeface="Arial Black" panose="020B0A04020102020204" pitchFamily="34" charset="0"/>
              </a:rPr>
              <a:t>2</a:t>
            </a:r>
            <a:endParaRPr lang="en-AU"/>
          </a:p>
        </p:txBody>
      </p:sp>
      <p:sp>
        <p:nvSpPr>
          <p:cNvPr id="9" name="Section title 1">
            <a:extLst>
              <a:ext uri="{FF2B5EF4-FFF2-40B4-BE49-F238E27FC236}">
                <a16:creationId xmlns:a16="http://schemas.microsoft.com/office/drawing/2014/main" id="{4D8149A4-89F8-4ADF-A77F-7546CDB5B5F3}"/>
              </a:ext>
            </a:extLst>
          </p:cNvPr>
          <p:cNvSpPr>
            <a:spLocks noGrp="1"/>
          </p:cNvSpPr>
          <p:nvPr>
            <p:ph type="body" sz="quarter" idx="16" hasCustomPrompt="1"/>
          </p:nvPr>
        </p:nvSpPr>
        <p:spPr>
          <a:xfrm>
            <a:off x="77788" y="3276600"/>
            <a:ext cx="4953000" cy="3505200"/>
          </a:xfrm>
        </p:spPr>
        <p:txBody>
          <a:bodyPr>
            <a:noAutofit/>
          </a:bodyPr>
          <a:lstStyle>
            <a:lvl1pPr>
              <a:defRPr sz="4000">
                <a:solidFill>
                  <a:schemeClr val="bg1"/>
                </a:solidFill>
              </a:defRPr>
            </a:lvl1pPr>
            <a:lvl2pPr>
              <a:defRPr sz="3000">
                <a:solidFill>
                  <a:schemeClr val="bg1"/>
                </a:solidFill>
              </a:defRPr>
            </a:lvl2pPr>
            <a:lvl3pPr>
              <a:defRPr sz="3000">
                <a:solidFill>
                  <a:schemeClr val="bg1"/>
                </a:solidFill>
              </a:defRPr>
            </a:lvl3pPr>
            <a:lvl4pPr>
              <a:defRPr sz="3000">
                <a:solidFill>
                  <a:schemeClr val="bg1"/>
                </a:solidFill>
              </a:defRPr>
            </a:lvl4pPr>
            <a:lvl5pPr>
              <a:defRPr sz="3000">
                <a:solidFill>
                  <a:schemeClr val="bg1"/>
                </a:solidFill>
              </a:defRPr>
            </a:lvl5pPr>
          </a:lstStyle>
          <a:p>
            <a:pPr lvl="0"/>
            <a:r>
              <a:rPr lang="en-US"/>
              <a:t>About Position Partners	</a:t>
            </a:r>
            <a:endParaRPr lang="en-AU"/>
          </a:p>
        </p:txBody>
      </p:sp>
      <p:sp>
        <p:nvSpPr>
          <p:cNvPr id="10" name="Section title 2">
            <a:extLst>
              <a:ext uri="{FF2B5EF4-FFF2-40B4-BE49-F238E27FC236}">
                <a16:creationId xmlns:a16="http://schemas.microsoft.com/office/drawing/2014/main" id="{3FD882D6-6039-4D72-8810-E53B506E9CFA}"/>
              </a:ext>
            </a:extLst>
          </p:cNvPr>
          <p:cNvSpPr>
            <a:spLocks noGrp="1"/>
          </p:cNvSpPr>
          <p:nvPr>
            <p:ph type="body" sz="quarter" idx="17" hasCustomPrompt="1"/>
          </p:nvPr>
        </p:nvSpPr>
        <p:spPr>
          <a:xfrm>
            <a:off x="6861175" y="3276600"/>
            <a:ext cx="4953000" cy="3505200"/>
          </a:xfrm>
        </p:spPr>
        <p:txBody>
          <a:bodyPr>
            <a:noAutofit/>
          </a:bodyPr>
          <a:lstStyle>
            <a:lvl1pPr>
              <a:defRPr sz="4000">
                <a:solidFill>
                  <a:schemeClr val="bg1"/>
                </a:solidFill>
              </a:defRPr>
            </a:lvl1pPr>
            <a:lvl2pPr>
              <a:defRPr sz="3000">
                <a:solidFill>
                  <a:schemeClr val="bg1"/>
                </a:solidFill>
              </a:defRPr>
            </a:lvl2pPr>
            <a:lvl3pPr>
              <a:defRPr sz="3000">
                <a:solidFill>
                  <a:schemeClr val="bg1"/>
                </a:solidFill>
              </a:defRPr>
            </a:lvl3pPr>
            <a:lvl4pPr>
              <a:defRPr sz="3000">
                <a:solidFill>
                  <a:schemeClr val="bg1"/>
                </a:solidFill>
              </a:defRPr>
            </a:lvl4pPr>
            <a:lvl5pPr>
              <a:defRPr sz="3000">
                <a:solidFill>
                  <a:schemeClr val="bg1"/>
                </a:solidFill>
              </a:defRPr>
            </a:lvl5pPr>
          </a:lstStyle>
          <a:p>
            <a:pPr lvl="0"/>
            <a:r>
              <a:rPr lang="en-US"/>
              <a:t>Challenges &amp; desired outcomes	</a:t>
            </a:r>
            <a:endParaRPr lang="en-AU"/>
          </a:p>
        </p:txBody>
      </p:sp>
      <p:sp>
        <p:nvSpPr>
          <p:cNvPr id="12" name="Text Placeholder 12">
            <a:extLst>
              <a:ext uri="{FF2B5EF4-FFF2-40B4-BE49-F238E27FC236}">
                <a16:creationId xmlns:a16="http://schemas.microsoft.com/office/drawing/2014/main" id="{6E6645DB-2C67-4FF1-B3F2-6E760114D586}"/>
              </a:ext>
            </a:extLst>
          </p:cNvPr>
          <p:cNvSpPr>
            <a:spLocks noGrp="1"/>
          </p:cNvSpPr>
          <p:nvPr>
            <p:ph type="body" sz="quarter" idx="18" hasCustomPrompt="1"/>
          </p:nvPr>
        </p:nvSpPr>
        <p:spPr>
          <a:xfrm>
            <a:off x="12271374" y="4038600"/>
            <a:ext cx="4267201" cy="4495800"/>
          </a:xfrm>
        </p:spPr>
        <p:txBody>
          <a:bodyPr>
            <a:noAutofit/>
          </a:bodyPr>
          <a:lstStyle>
            <a:lvl1pPr>
              <a:defRPr sz="35000">
                <a:solidFill>
                  <a:schemeClr val="bg1">
                    <a:alpha val="38000"/>
                  </a:schemeClr>
                </a:solidFill>
                <a:latin typeface="Arial Black" panose="020B0A04020102020204" pitchFamily="34" charset="0"/>
              </a:defRPr>
            </a:lvl1pPr>
          </a:lstStyle>
          <a:p>
            <a:pPr lvl="0"/>
            <a:r>
              <a:rPr lang="en-AU" sz="35000">
                <a:latin typeface="Arial Black" panose="020B0A04020102020204" pitchFamily="34" charset="0"/>
              </a:rPr>
              <a:t>3</a:t>
            </a:r>
            <a:endParaRPr lang="en-AU"/>
          </a:p>
        </p:txBody>
      </p:sp>
      <p:sp>
        <p:nvSpPr>
          <p:cNvPr id="13" name="Section title 2">
            <a:extLst>
              <a:ext uri="{FF2B5EF4-FFF2-40B4-BE49-F238E27FC236}">
                <a16:creationId xmlns:a16="http://schemas.microsoft.com/office/drawing/2014/main" id="{8AAE6B81-99C7-481F-BAFE-F21990D2BB1D}"/>
              </a:ext>
            </a:extLst>
          </p:cNvPr>
          <p:cNvSpPr>
            <a:spLocks noGrp="1"/>
          </p:cNvSpPr>
          <p:nvPr>
            <p:ph type="body" sz="quarter" idx="19" hasCustomPrompt="1"/>
          </p:nvPr>
        </p:nvSpPr>
        <p:spPr>
          <a:xfrm>
            <a:off x="13109575" y="3276600"/>
            <a:ext cx="4953000" cy="3505200"/>
          </a:xfrm>
        </p:spPr>
        <p:txBody>
          <a:bodyPr>
            <a:noAutofit/>
          </a:bodyPr>
          <a:lstStyle>
            <a:lvl1pPr>
              <a:defRPr sz="4000">
                <a:solidFill>
                  <a:schemeClr val="bg1"/>
                </a:solidFill>
              </a:defRPr>
            </a:lvl1pPr>
            <a:lvl2pPr>
              <a:defRPr sz="3000">
                <a:solidFill>
                  <a:schemeClr val="bg1"/>
                </a:solidFill>
              </a:defRPr>
            </a:lvl2pPr>
            <a:lvl3pPr>
              <a:defRPr sz="3000">
                <a:solidFill>
                  <a:schemeClr val="bg1"/>
                </a:solidFill>
              </a:defRPr>
            </a:lvl3pPr>
            <a:lvl4pPr>
              <a:defRPr sz="3000">
                <a:solidFill>
                  <a:schemeClr val="bg1"/>
                </a:solidFill>
              </a:defRPr>
            </a:lvl4pPr>
            <a:lvl5pPr>
              <a:defRPr sz="3000">
                <a:solidFill>
                  <a:schemeClr val="bg1"/>
                </a:solidFill>
              </a:defRPr>
            </a:lvl5pPr>
          </a:lstStyle>
          <a:p>
            <a:pPr lvl="0"/>
            <a:r>
              <a:rPr lang="en-US"/>
              <a:t>Solution Overview</a:t>
            </a:r>
            <a:endParaRPr lang="en-AU"/>
          </a:p>
        </p:txBody>
      </p:sp>
      <p:sp>
        <p:nvSpPr>
          <p:cNvPr id="15" name="Text Placeholder 12">
            <a:extLst>
              <a:ext uri="{FF2B5EF4-FFF2-40B4-BE49-F238E27FC236}">
                <a16:creationId xmlns:a16="http://schemas.microsoft.com/office/drawing/2014/main" id="{3CF8A265-6F3D-4A9E-9B13-A6ADF36CE3EA}"/>
              </a:ext>
            </a:extLst>
          </p:cNvPr>
          <p:cNvSpPr>
            <a:spLocks noGrp="1"/>
          </p:cNvSpPr>
          <p:nvPr>
            <p:ph type="body" sz="quarter" idx="20" hasCustomPrompt="1"/>
          </p:nvPr>
        </p:nvSpPr>
        <p:spPr>
          <a:xfrm>
            <a:off x="18519774" y="4038600"/>
            <a:ext cx="4267201" cy="4495800"/>
          </a:xfrm>
        </p:spPr>
        <p:txBody>
          <a:bodyPr>
            <a:noAutofit/>
          </a:bodyPr>
          <a:lstStyle>
            <a:lvl1pPr>
              <a:defRPr sz="35000">
                <a:solidFill>
                  <a:schemeClr val="bg1">
                    <a:alpha val="38000"/>
                  </a:schemeClr>
                </a:solidFill>
                <a:latin typeface="Arial Black" panose="020B0A04020102020204" pitchFamily="34" charset="0"/>
              </a:defRPr>
            </a:lvl1pPr>
          </a:lstStyle>
          <a:p>
            <a:pPr lvl="0"/>
            <a:r>
              <a:rPr lang="en-AU" sz="35000">
                <a:latin typeface="Arial Black" panose="020B0A04020102020204" pitchFamily="34" charset="0"/>
              </a:rPr>
              <a:t>4</a:t>
            </a:r>
            <a:endParaRPr lang="en-AU"/>
          </a:p>
        </p:txBody>
      </p:sp>
      <p:sp>
        <p:nvSpPr>
          <p:cNvPr id="16" name="Section title 2">
            <a:extLst>
              <a:ext uri="{FF2B5EF4-FFF2-40B4-BE49-F238E27FC236}">
                <a16:creationId xmlns:a16="http://schemas.microsoft.com/office/drawing/2014/main" id="{DF142658-3254-4BA6-A2CC-F67190375DE7}"/>
              </a:ext>
            </a:extLst>
          </p:cNvPr>
          <p:cNvSpPr>
            <a:spLocks noGrp="1"/>
          </p:cNvSpPr>
          <p:nvPr>
            <p:ph type="body" sz="quarter" idx="21" hasCustomPrompt="1"/>
          </p:nvPr>
        </p:nvSpPr>
        <p:spPr>
          <a:xfrm>
            <a:off x="19357975" y="3276600"/>
            <a:ext cx="4953000" cy="3505200"/>
          </a:xfrm>
        </p:spPr>
        <p:txBody>
          <a:bodyPr>
            <a:noAutofit/>
          </a:bodyPr>
          <a:lstStyle>
            <a:lvl1pPr>
              <a:defRPr sz="4000">
                <a:solidFill>
                  <a:schemeClr val="bg1"/>
                </a:solidFill>
              </a:defRPr>
            </a:lvl1pPr>
            <a:lvl2pPr>
              <a:defRPr sz="3000">
                <a:solidFill>
                  <a:schemeClr val="bg1"/>
                </a:solidFill>
              </a:defRPr>
            </a:lvl2pPr>
            <a:lvl3pPr>
              <a:defRPr sz="3000">
                <a:solidFill>
                  <a:schemeClr val="bg1"/>
                </a:solidFill>
              </a:defRPr>
            </a:lvl3pPr>
            <a:lvl4pPr>
              <a:defRPr sz="3000">
                <a:solidFill>
                  <a:schemeClr val="bg1"/>
                </a:solidFill>
              </a:defRPr>
            </a:lvl4pPr>
            <a:lvl5pPr>
              <a:defRPr sz="3000">
                <a:solidFill>
                  <a:schemeClr val="bg1"/>
                </a:solidFill>
              </a:defRPr>
            </a:lvl5pPr>
          </a:lstStyle>
          <a:p>
            <a:pPr lvl="0"/>
            <a:r>
              <a:rPr lang="en-US"/>
              <a:t>Discussion and Next Steps</a:t>
            </a:r>
            <a:endParaRPr lang="en-AU"/>
          </a:p>
        </p:txBody>
      </p:sp>
      <p:sp>
        <p:nvSpPr>
          <p:cNvPr id="22" name="Picture Placeholder 21">
            <a:extLst>
              <a:ext uri="{FF2B5EF4-FFF2-40B4-BE49-F238E27FC236}">
                <a16:creationId xmlns:a16="http://schemas.microsoft.com/office/drawing/2014/main" id="{DB3D9B6C-40FB-4129-9BF9-5FBA747F827F}"/>
              </a:ext>
            </a:extLst>
          </p:cNvPr>
          <p:cNvSpPr>
            <a:spLocks noGrp="1"/>
          </p:cNvSpPr>
          <p:nvPr>
            <p:ph type="pic" sz="quarter" idx="22"/>
          </p:nvPr>
        </p:nvSpPr>
        <p:spPr>
          <a:xfrm>
            <a:off x="-118501" y="8186928"/>
            <a:ext cx="6141473" cy="6249600"/>
          </a:xfrm>
          <a:prstGeom prst="rect">
            <a:avLst/>
          </a:prstGeom>
        </p:spPr>
        <p:txBody>
          <a:bodyPr/>
          <a:lstStyle/>
          <a:p>
            <a:endParaRPr lang="en-AU"/>
          </a:p>
        </p:txBody>
      </p:sp>
      <p:sp>
        <p:nvSpPr>
          <p:cNvPr id="24" name="Picture Placeholder 23">
            <a:extLst>
              <a:ext uri="{FF2B5EF4-FFF2-40B4-BE49-F238E27FC236}">
                <a16:creationId xmlns:a16="http://schemas.microsoft.com/office/drawing/2014/main" id="{5C51DB17-A2D8-408B-BFDE-F476F39C3358}"/>
              </a:ext>
            </a:extLst>
          </p:cNvPr>
          <p:cNvSpPr>
            <a:spLocks noGrp="1"/>
          </p:cNvSpPr>
          <p:nvPr>
            <p:ph type="pic" sz="quarter" idx="23"/>
          </p:nvPr>
        </p:nvSpPr>
        <p:spPr>
          <a:xfrm>
            <a:off x="6022973" y="8152200"/>
            <a:ext cx="6248401" cy="6249600"/>
          </a:xfrm>
          <a:prstGeom prst="rect">
            <a:avLst/>
          </a:prstGeom>
        </p:spPr>
        <p:txBody>
          <a:bodyPr/>
          <a:lstStyle/>
          <a:p>
            <a:endParaRPr lang="en-AU"/>
          </a:p>
        </p:txBody>
      </p:sp>
      <p:sp>
        <p:nvSpPr>
          <p:cNvPr id="25" name="Picture Placeholder 23">
            <a:extLst>
              <a:ext uri="{FF2B5EF4-FFF2-40B4-BE49-F238E27FC236}">
                <a16:creationId xmlns:a16="http://schemas.microsoft.com/office/drawing/2014/main" id="{18F68D59-F18A-4605-A6D0-BAA2B1ADF80C}"/>
              </a:ext>
            </a:extLst>
          </p:cNvPr>
          <p:cNvSpPr>
            <a:spLocks noGrp="1"/>
          </p:cNvSpPr>
          <p:nvPr>
            <p:ph type="pic" sz="quarter" idx="24"/>
          </p:nvPr>
        </p:nvSpPr>
        <p:spPr>
          <a:xfrm>
            <a:off x="12271373" y="8160096"/>
            <a:ext cx="6248401" cy="6249600"/>
          </a:xfrm>
          <a:prstGeom prst="rect">
            <a:avLst/>
          </a:prstGeom>
        </p:spPr>
        <p:txBody>
          <a:bodyPr/>
          <a:lstStyle/>
          <a:p>
            <a:endParaRPr lang="en-AU"/>
          </a:p>
        </p:txBody>
      </p:sp>
      <p:sp>
        <p:nvSpPr>
          <p:cNvPr id="26" name="Picture Placeholder 23">
            <a:extLst>
              <a:ext uri="{FF2B5EF4-FFF2-40B4-BE49-F238E27FC236}">
                <a16:creationId xmlns:a16="http://schemas.microsoft.com/office/drawing/2014/main" id="{462E3156-398C-4C61-BE94-F8666138DDB1}"/>
              </a:ext>
            </a:extLst>
          </p:cNvPr>
          <p:cNvSpPr>
            <a:spLocks noGrp="1"/>
          </p:cNvSpPr>
          <p:nvPr>
            <p:ph type="pic" sz="quarter" idx="25"/>
          </p:nvPr>
        </p:nvSpPr>
        <p:spPr>
          <a:xfrm>
            <a:off x="18519773" y="8132064"/>
            <a:ext cx="6323013" cy="6249600"/>
          </a:xfrm>
          <a:prstGeom prst="rect">
            <a:avLst/>
          </a:prstGeom>
        </p:spPr>
        <p:txBody>
          <a:bodyPr/>
          <a:lstStyle/>
          <a:p>
            <a:endParaRPr lang="en-AU"/>
          </a:p>
        </p:txBody>
      </p:sp>
    </p:spTree>
    <p:extLst>
      <p:ext uri="{BB962C8B-B14F-4D97-AF65-F5344CB8AC3E}">
        <p14:creationId xmlns:p14="http://schemas.microsoft.com/office/powerpoint/2010/main" val="2973661271"/>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50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fade">
                                      <p:cBhvr>
                                        <p:cTn id="12" dur="500"/>
                                        <p:tgtEl>
                                          <p:spTgt spid="9">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Effect transition="in" filter="fade">
                                      <p:cBhvr>
                                        <p:cTn id="15" dur="500"/>
                                        <p:tgtEl>
                                          <p:spTgt spid="4">
                                            <p:txEl>
                                              <p:pRg st="0" end="0"/>
                                            </p:txEl>
                                          </p:spTgt>
                                        </p:tgtEl>
                                      </p:cBhvr>
                                    </p:animEffect>
                                  </p:childTnLst>
                                </p:cTn>
                              </p:par>
                              <p:par>
                                <p:cTn id="16" presetID="10" presetClass="entr" presetSubtype="0" fill="hold" grpId="0" nodeType="withEffect" nodePh="1">
                                  <p:stCondLst>
                                    <p:cond delay="0"/>
                                  </p:stCondLst>
                                  <p:endCondLst>
                                    <p:cond evt="begin" delay="0">
                                      <p:tn val="16"/>
                                    </p:cond>
                                  </p:endCondLst>
                                  <p:childTnLst>
                                    <p:set>
                                      <p:cBhvr>
                                        <p:cTn id="17" dur="1" fill="hold">
                                          <p:stCondLst>
                                            <p:cond delay="0"/>
                                          </p:stCondLst>
                                        </p:cTn>
                                        <p:tgtEl>
                                          <p:spTgt spid="22"/>
                                        </p:tgtEl>
                                        <p:attrNameLst>
                                          <p:attrName>style.visibility</p:attrName>
                                        </p:attrNameLst>
                                      </p:cBhvr>
                                      <p:to>
                                        <p:strVal val="visible"/>
                                      </p:to>
                                    </p:set>
                                    <p:animEffect transition="in" filter="fade">
                                      <p:cBhvr>
                                        <p:cTn id="18" dur="500"/>
                                        <p:tgtEl>
                                          <p:spTgt spid="22"/>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0">
                                            <p:txEl>
                                              <p:pRg st="0" end="0"/>
                                            </p:txEl>
                                          </p:spTgt>
                                        </p:tgtEl>
                                        <p:attrNameLst>
                                          <p:attrName>style.visibility</p:attrName>
                                        </p:attrNameLst>
                                      </p:cBhvr>
                                      <p:to>
                                        <p:strVal val="visible"/>
                                      </p:to>
                                    </p:set>
                                    <p:animEffect transition="in" filter="fade">
                                      <p:cBhvr>
                                        <p:cTn id="23" dur="500"/>
                                        <p:tgtEl>
                                          <p:spTgt spid="10">
                                            <p:txEl>
                                              <p:pRg st="0" end="0"/>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7">
                                            <p:txEl>
                                              <p:pRg st="0" end="0"/>
                                            </p:txEl>
                                          </p:spTgt>
                                        </p:tgtEl>
                                        <p:attrNameLst>
                                          <p:attrName>style.visibility</p:attrName>
                                        </p:attrNameLst>
                                      </p:cBhvr>
                                      <p:to>
                                        <p:strVal val="visible"/>
                                      </p:to>
                                    </p:set>
                                    <p:animEffect transition="in" filter="fade">
                                      <p:cBhvr>
                                        <p:cTn id="26" dur="500"/>
                                        <p:tgtEl>
                                          <p:spTgt spid="7">
                                            <p:txEl>
                                              <p:pRg st="0" end="0"/>
                                            </p:txEl>
                                          </p:spTgt>
                                        </p:tgtEl>
                                      </p:cBhvr>
                                    </p:animEffect>
                                  </p:childTnLst>
                                </p:cTn>
                              </p:par>
                              <p:par>
                                <p:cTn id="27" presetID="10" presetClass="entr" presetSubtype="0" fill="hold" grpId="0" nodeType="withEffect" nodePh="1">
                                  <p:stCondLst>
                                    <p:cond delay="0"/>
                                  </p:stCondLst>
                                  <p:endCondLst>
                                    <p:cond evt="begin" delay="0">
                                      <p:tn val="27"/>
                                    </p:cond>
                                  </p:endCondLst>
                                  <p:childTnLst>
                                    <p:set>
                                      <p:cBhvr>
                                        <p:cTn id="28" dur="1" fill="hold">
                                          <p:stCondLst>
                                            <p:cond delay="0"/>
                                          </p:stCondLst>
                                        </p:cTn>
                                        <p:tgtEl>
                                          <p:spTgt spid="24"/>
                                        </p:tgtEl>
                                        <p:attrNameLst>
                                          <p:attrName>style.visibility</p:attrName>
                                        </p:attrNameLst>
                                      </p:cBhvr>
                                      <p:to>
                                        <p:strVal val="visible"/>
                                      </p:to>
                                    </p:set>
                                    <p:animEffect transition="in" filter="fade">
                                      <p:cBhvr>
                                        <p:cTn id="29" dur="500"/>
                                        <p:tgtEl>
                                          <p:spTgt spid="24"/>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12">
                                            <p:txEl>
                                              <p:pRg st="0" end="0"/>
                                            </p:txEl>
                                          </p:spTgt>
                                        </p:tgtEl>
                                        <p:attrNameLst>
                                          <p:attrName>style.visibility</p:attrName>
                                        </p:attrNameLst>
                                      </p:cBhvr>
                                      <p:to>
                                        <p:strVal val="visible"/>
                                      </p:to>
                                    </p:set>
                                    <p:animEffect transition="in" filter="fade">
                                      <p:cBhvr>
                                        <p:cTn id="34" dur="500"/>
                                        <p:tgtEl>
                                          <p:spTgt spid="12">
                                            <p:txEl>
                                              <p:pRg st="0" end="0"/>
                                            </p:txEl>
                                          </p:spTgt>
                                        </p:tgtEl>
                                      </p:cBhvr>
                                    </p:animEffect>
                                  </p:childTnLst>
                                </p:cTn>
                              </p:par>
                              <p:par>
                                <p:cTn id="35" presetID="10" presetClass="entr" presetSubtype="0" fill="hold" grpId="0" nodeType="withEffect" nodePh="1">
                                  <p:stCondLst>
                                    <p:cond delay="0"/>
                                  </p:stCondLst>
                                  <p:endCondLst>
                                    <p:cond evt="begin" delay="0">
                                      <p:tn val="35"/>
                                    </p:cond>
                                  </p:endCondLst>
                                  <p:childTnLst>
                                    <p:set>
                                      <p:cBhvr>
                                        <p:cTn id="36" dur="1" fill="hold">
                                          <p:stCondLst>
                                            <p:cond delay="0"/>
                                          </p:stCondLst>
                                        </p:cTn>
                                        <p:tgtEl>
                                          <p:spTgt spid="25"/>
                                        </p:tgtEl>
                                        <p:attrNameLst>
                                          <p:attrName>style.visibility</p:attrName>
                                        </p:attrNameLst>
                                      </p:cBhvr>
                                      <p:to>
                                        <p:strVal val="visible"/>
                                      </p:to>
                                    </p:set>
                                    <p:animEffect transition="in" filter="fade">
                                      <p:cBhvr>
                                        <p:cTn id="37" dur="500"/>
                                        <p:tgtEl>
                                          <p:spTgt spid="25"/>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6">
                                            <p:txEl>
                                              <p:pRg st="0" end="0"/>
                                            </p:txEl>
                                          </p:spTgt>
                                        </p:tgtEl>
                                        <p:attrNameLst>
                                          <p:attrName>style.visibility</p:attrName>
                                        </p:attrNameLst>
                                      </p:cBhvr>
                                      <p:to>
                                        <p:strVal val="visible"/>
                                      </p:to>
                                    </p:set>
                                    <p:animEffect transition="in" filter="fade">
                                      <p:cBhvr>
                                        <p:cTn id="42" dur="500"/>
                                        <p:tgtEl>
                                          <p:spTgt spid="16">
                                            <p:txEl>
                                              <p:pRg st="0" end="0"/>
                                            </p:txEl>
                                          </p:spTgt>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15">
                                            <p:txEl>
                                              <p:pRg st="0" end="0"/>
                                            </p:txEl>
                                          </p:spTgt>
                                        </p:tgtEl>
                                        <p:attrNameLst>
                                          <p:attrName>style.visibility</p:attrName>
                                        </p:attrNameLst>
                                      </p:cBhvr>
                                      <p:to>
                                        <p:strVal val="visible"/>
                                      </p:to>
                                    </p:set>
                                    <p:animEffect transition="in" filter="fade">
                                      <p:cBhvr>
                                        <p:cTn id="45" dur="500"/>
                                        <p:tgtEl>
                                          <p:spTgt spid="15">
                                            <p:txEl>
                                              <p:pRg st="0" end="0"/>
                                            </p:txEl>
                                          </p:spTgt>
                                        </p:tgtEl>
                                      </p:cBhvr>
                                    </p:animEffect>
                                  </p:childTnLst>
                                </p:cTn>
                              </p:par>
                              <p:par>
                                <p:cTn id="46" presetID="10" presetClass="entr" presetSubtype="0" fill="hold" grpId="0" nodeType="withEffect" nodePh="1">
                                  <p:stCondLst>
                                    <p:cond delay="0"/>
                                  </p:stCondLst>
                                  <p:endCondLst>
                                    <p:cond evt="begin" delay="0">
                                      <p:tn val="46"/>
                                    </p:cond>
                                  </p:endCondLst>
                                  <p:childTnLst>
                                    <p:set>
                                      <p:cBhvr>
                                        <p:cTn id="47" dur="1" fill="hold">
                                          <p:stCondLst>
                                            <p:cond delay="0"/>
                                          </p:stCondLst>
                                        </p:cTn>
                                        <p:tgtEl>
                                          <p:spTgt spid="26"/>
                                        </p:tgtEl>
                                        <p:attrNameLst>
                                          <p:attrName>style.visibility</p:attrName>
                                        </p:attrNameLst>
                                      </p:cBhvr>
                                      <p:to>
                                        <p:strVal val="visible"/>
                                      </p:to>
                                    </p:set>
                                    <p:animEffect transition="in" filter="fade">
                                      <p:cBhvr>
                                        <p:cTn id="48"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build="p">
        <p:tmplLst>
          <p:tmpl lvl="1">
            <p:tnLst>
              <p:par>
                <p:cTn presetID="10" presetClass="entr" presetSubtype="0" fill="hold" nodeType="withEffect">
                  <p:stCondLst>
                    <p:cond delay="0"/>
                  </p:stCondLst>
                  <p:childTnLst>
                    <p:set>
                      <p:cBhvr>
                        <p:cTn dur="1" fill="hold">
                          <p:stCondLst>
                            <p:cond delay="0"/>
                          </p:stCondLst>
                        </p:cTn>
                        <p:tgtEl>
                          <p:spTgt spid="4"/>
                        </p:tgtEl>
                        <p:attrNameLst>
                          <p:attrName>style.visibility</p:attrName>
                        </p:attrNameLst>
                      </p:cBhvr>
                      <p:to>
                        <p:strVal val="visible"/>
                      </p:to>
                    </p:set>
                    <p:animEffect transition="in" filter="fade">
                      <p:cBhvr>
                        <p:cTn dur="500"/>
                        <p:tgtEl>
                          <p:spTgt spid="4"/>
                        </p:tgtEl>
                      </p:cBhvr>
                    </p:animEffect>
                  </p:childTnLst>
                </p:cTn>
              </p:par>
            </p:tnLst>
          </p:tmpl>
        </p:tmplLst>
      </p:bldP>
      <p:bldP spid="7" grpId="0" build="p">
        <p:tmplLst>
          <p:tmpl lvl="1">
            <p:tnLst>
              <p:par>
                <p:cTn presetID="10" presetClass="entr" presetSubtype="0" fill="hold" nodeType="with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fade">
                      <p:cBhvr>
                        <p:cTn dur="500"/>
                        <p:tgtEl>
                          <p:spTgt spid="7"/>
                        </p:tgtEl>
                      </p:cBhvr>
                    </p:animEffect>
                  </p:childTnLst>
                </p:cTn>
              </p:par>
            </p:tnLst>
          </p:tmpl>
        </p:tmplLst>
      </p:bldP>
      <p:bldP spid="9" grpId="0" build="p">
        <p:tmplLst>
          <p:tmpl lvl="1">
            <p:tnLst>
              <p:par>
                <p:cTn presetID="10" presetClass="entr" presetSubtype="0" fill="hold" nodeType="clickEffect">
                  <p:stCondLst>
                    <p:cond delay="0"/>
                  </p:stCondLst>
                  <p:childTnLst>
                    <p:set>
                      <p:cBhvr>
                        <p:cTn dur="1" fill="hold">
                          <p:stCondLst>
                            <p:cond delay="0"/>
                          </p:stCondLst>
                        </p:cTn>
                        <p:tgtEl>
                          <p:spTgt spid="9"/>
                        </p:tgtEl>
                        <p:attrNameLst>
                          <p:attrName>style.visibility</p:attrName>
                        </p:attrNameLst>
                      </p:cBhvr>
                      <p:to>
                        <p:strVal val="visible"/>
                      </p:to>
                    </p:set>
                    <p:animEffect transition="in" filter="fade">
                      <p:cBhvr>
                        <p:cTn dur="500"/>
                        <p:tgtEl>
                          <p:spTgt spid="9"/>
                        </p:tgtEl>
                      </p:cBhvr>
                    </p:animEffect>
                  </p:childTnLst>
                </p:cTn>
              </p:par>
            </p:tnLst>
          </p:tmpl>
        </p:tmplLst>
      </p:bldP>
      <p:bldP spid="10" grpId="0" build="p">
        <p:tmplLst>
          <p:tmpl lvl="1">
            <p:tnLst>
              <p:par>
                <p:cTn presetID="10" presetClass="entr" presetSubtype="0" fill="hold" nodeType="clickEffect">
                  <p:stCondLst>
                    <p:cond delay="0"/>
                  </p:stCondLst>
                  <p:childTnLst>
                    <p:set>
                      <p:cBhvr>
                        <p:cTn dur="1" fill="hold">
                          <p:stCondLst>
                            <p:cond delay="0"/>
                          </p:stCondLst>
                        </p:cTn>
                        <p:tgtEl>
                          <p:spTgt spid="10"/>
                        </p:tgtEl>
                        <p:attrNameLst>
                          <p:attrName>style.visibility</p:attrName>
                        </p:attrNameLst>
                      </p:cBhvr>
                      <p:to>
                        <p:strVal val="visible"/>
                      </p:to>
                    </p:set>
                    <p:animEffect transition="in" filter="fade">
                      <p:cBhvr>
                        <p:cTn dur="500"/>
                        <p:tgtEl>
                          <p:spTgt spid="10"/>
                        </p:tgtEl>
                      </p:cBhvr>
                    </p:animEffect>
                  </p:childTnLst>
                </p:cTn>
              </p:par>
            </p:tnLst>
          </p:tmpl>
        </p:tmplLst>
      </p:bldP>
      <p:bldP spid="12" grpId="0" build="p">
        <p:tmplLst>
          <p:tmpl lvl="1">
            <p:tnLst>
              <p:par>
                <p:cTn presetID="10" presetClass="entr" presetSubtype="0" fill="hold" nodeType="clickEffect">
                  <p:stCondLst>
                    <p:cond delay="0"/>
                  </p:stCondLst>
                  <p:childTnLst>
                    <p:set>
                      <p:cBhvr>
                        <p:cTn dur="1" fill="hold">
                          <p:stCondLst>
                            <p:cond delay="0"/>
                          </p:stCondLst>
                        </p:cTn>
                        <p:tgtEl>
                          <p:spTgt spid="12"/>
                        </p:tgtEl>
                        <p:attrNameLst>
                          <p:attrName>style.visibility</p:attrName>
                        </p:attrNameLst>
                      </p:cBhvr>
                      <p:to>
                        <p:strVal val="visible"/>
                      </p:to>
                    </p:set>
                    <p:animEffect transition="in" filter="fade">
                      <p:cBhvr>
                        <p:cTn dur="500"/>
                        <p:tgtEl>
                          <p:spTgt spid="12"/>
                        </p:tgtEl>
                      </p:cBhvr>
                    </p:animEffect>
                  </p:childTnLst>
                </p:cTn>
              </p:par>
            </p:tnLst>
          </p:tmpl>
        </p:tmplLst>
      </p:bldP>
      <p:bldP spid="15" grpId="0" build="p">
        <p:tmplLst>
          <p:tmpl lvl="1">
            <p:tnLst>
              <p:par>
                <p:cTn presetID="10" presetClass="entr" presetSubtype="0" fill="hold" nodeType="withEffect">
                  <p:stCondLst>
                    <p:cond delay="0"/>
                  </p:stCondLst>
                  <p:childTnLst>
                    <p:set>
                      <p:cBhvr>
                        <p:cTn dur="1" fill="hold">
                          <p:stCondLst>
                            <p:cond delay="0"/>
                          </p:stCondLst>
                        </p:cTn>
                        <p:tgtEl>
                          <p:spTgt spid="15"/>
                        </p:tgtEl>
                        <p:attrNameLst>
                          <p:attrName>style.visibility</p:attrName>
                        </p:attrNameLst>
                      </p:cBhvr>
                      <p:to>
                        <p:strVal val="visible"/>
                      </p:to>
                    </p:set>
                    <p:animEffect transition="in" filter="fade">
                      <p:cBhvr>
                        <p:cTn dur="500"/>
                        <p:tgtEl>
                          <p:spTgt spid="15"/>
                        </p:tgtEl>
                      </p:cBhvr>
                    </p:animEffect>
                  </p:childTnLst>
                </p:cTn>
              </p:par>
            </p:tnLst>
          </p:tmpl>
        </p:tmplLst>
      </p:bldP>
      <p:bldP spid="16" grpId="0" build="p">
        <p:tmplLst>
          <p:tmpl lvl="1">
            <p:tnLst>
              <p:par>
                <p:cTn presetID="10" presetClass="entr" presetSubtype="0" fill="hold" nodeType="clickEffect">
                  <p:stCondLst>
                    <p:cond delay="0"/>
                  </p:stCondLst>
                  <p:childTnLst>
                    <p:set>
                      <p:cBhvr>
                        <p:cTn dur="1" fill="hold">
                          <p:stCondLst>
                            <p:cond delay="0"/>
                          </p:stCondLst>
                        </p:cTn>
                        <p:tgtEl>
                          <p:spTgt spid="16"/>
                        </p:tgtEl>
                        <p:attrNameLst>
                          <p:attrName>style.visibility</p:attrName>
                        </p:attrNameLst>
                      </p:cBhvr>
                      <p:to>
                        <p:strVal val="visible"/>
                      </p:to>
                    </p:set>
                    <p:animEffect transition="in" filter="fade">
                      <p:cBhvr>
                        <p:cTn dur="500"/>
                        <p:tgtEl>
                          <p:spTgt spid="16"/>
                        </p:tgtEl>
                      </p:cBhvr>
                    </p:animEffect>
                  </p:childTnLst>
                </p:cTn>
              </p:par>
            </p:tnLst>
          </p:tmpl>
        </p:tmplLst>
      </p:bldP>
      <p:bldP spid="22" grpId="0"/>
      <p:bldP spid="24" grpId="0"/>
      <p:bldP spid="25" grpId="0"/>
      <p:bldP spid="26" grpId="0"/>
    </p:bld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Agenda 4 section square gre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6BF34-BEB8-4F91-8995-B44F6BD42638}"/>
              </a:ext>
            </a:extLst>
          </p:cNvPr>
          <p:cNvSpPr>
            <a:spLocks noGrp="1"/>
          </p:cNvSpPr>
          <p:nvPr>
            <p:ph type="title" hasCustomPrompt="1"/>
          </p:nvPr>
        </p:nvSpPr>
        <p:spPr/>
        <p:txBody>
          <a:bodyPr/>
          <a:lstStyle>
            <a:lvl1pPr>
              <a:defRPr/>
            </a:lvl1pPr>
          </a:lstStyle>
          <a:p>
            <a:r>
              <a:rPr lang="en-US"/>
              <a:t>Today’s Agenda</a:t>
            </a:r>
            <a:endParaRPr lang="en-AU"/>
          </a:p>
        </p:txBody>
      </p:sp>
      <p:sp>
        <p:nvSpPr>
          <p:cNvPr id="3" name="Rectangle 2">
            <a:extLst>
              <a:ext uri="{FF2B5EF4-FFF2-40B4-BE49-F238E27FC236}">
                <a16:creationId xmlns:a16="http://schemas.microsoft.com/office/drawing/2014/main" id="{982C4F61-EAEC-4F49-95AD-635BA7B7FAF0}"/>
              </a:ext>
            </a:extLst>
          </p:cNvPr>
          <p:cNvSpPr/>
          <p:nvPr userDrawn="1"/>
        </p:nvSpPr>
        <p:spPr>
          <a:xfrm>
            <a:off x="1830387" y="1410577"/>
            <a:ext cx="4273492" cy="113423"/>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8" name="Rectangle 7">
            <a:extLst>
              <a:ext uri="{FF2B5EF4-FFF2-40B4-BE49-F238E27FC236}">
                <a16:creationId xmlns:a16="http://schemas.microsoft.com/office/drawing/2014/main" id="{9B7C14BC-4826-4E8D-A69A-F1381B35B84E}"/>
              </a:ext>
            </a:extLst>
          </p:cNvPr>
          <p:cNvSpPr/>
          <p:nvPr userDrawn="1"/>
        </p:nvSpPr>
        <p:spPr>
          <a:xfrm>
            <a:off x="-379413" y="2438400"/>
            <a:ext cx="25755600" cy="112776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a:p>
        </p:txBody>
      </p:sp>
      <p:sp>
        <p:nvSpPr>
          <p:cNvPr id="4" name="Text Placeholder 12">
            <a:extLst>
              <a:ext uri="{FF2B5EF4-FFF2-40B4-BE49-F238E27FC236}">
                <a16:creationId xmlns:a16="http://schemas.microsoft.com/office/drawing/2014/main" id="{77080917-51D0-4B19-B57C-6BCE6BC31F72}"/>
              </a:ext>
            </a:extLst>
          </p:cNvPr>
          <p:cNvSpPr>
            <a:spLocks noGrp="1"/>
          </p:cNvSpPr>
          <p:nvPr>
            <p:ph type="body" sz="quarter" idx="14" hasCustomPrompt="1"/>
          </p:nvPr>
        </p:nvSpPr>
        <p:spPr>
          <a:xfrm>
            <a:off x="-760413" y="4038600"/>
            <a:ext cx="4267201" cy="4495800"/>
          </a:xfrm>
        </p:spPr>
        <p:txBody>
          <a:bodyPr>
            <a:noAutofit/>
          </a:bodyPr>
          <a:lstStyle>
            <a:lvl1pPr>
              <a:defRPr sz="35000">
                <a:solidFill>
                  <a:schemeClr val="bg1">
                    <a:alpha val="38000"/>
                  </a:schemeClr>
                </a:solidFill>
                <a:latin typeface="Arial Black" panose="020B0A04020102020204" pitchFamily="34" charset="0"/>
              </a:defRPr>
            </a:lvl1pPr>
          </a:lstStyle>
          <a:p>
            <a:pPr lvl="0"/>
            <a:r>
              <a:rPr lang="en-AU" sz="35000">
                <a:latin typeface="Arial Black" panose="020B0A04020102020204" pitchFamily="34" charset="0"/>
              </a:rPr>
              <a:t>1</a:t>
            </a:r>
            <a:endParaRPr lang="en-AU"/>
          </a:p>
        </p:txBody>
      </p:sp>
      <p:sp>
        <p:nvSpPr>
          <p:cNvPr id="7" name="Text Placeholder 12">
            <a:extLst>
              <a:ext uri="{FF2B5EF4-FFF2-40B4-BE49-F238E27FC236}">
                <a16:creationId xmlns:a16="http://schemas.microsoft.com/office/drawing/2014/main" id="{99E6B560-19FE-4C1D-B1BF-9A9583178EEF}"/>
              </a:ext>
            </a:extLst>
          </p:cNvPr>
          <p:cNvSpPr>
            <a:spLocks noGrp="1"/>
          </p:cNvSpPr>
          <p:nvPr>
            <p:ph type="body" sz="quarter" idx="15" hasCustomPrompt="1"/>
          </p:nvPr>
        </p:nvSpPr>
        <p:spPr>
          <a:xfrm>
            <a:off x="6022974" y="4038600"/>
            <a:ext cx="4267201" cy="4495800"/>
          </a:xfrm>
        </p:spPr>
        <p:txBody>
          <a:bodyPr>
            <a:noAutofit/>
          </a:bodyPr>
          <a:lstStyle>
            <a:lvl1pPr>
              <a:defRPr sz="35000">
                <a:solidFill>
                  <a:schemeClr val="bg1">
                    <a:alpha val="38000"/>
                  </a:schemeClr>
                </a:solidFill>
                <a:latin typeface="Arial Black" panose="020B0A04020102020204" pitchFamily="34" charset="0"/>
              </a:defRPr>
            </a:lvl1pPr>
          </a:lstStyle>
          <a:p>
            <a:pPr lvl="0"/>
            <a:r>
              <a:rPr lang="en-AU" sz="35000">
                <a:latin typeface="Arial Black" panose="020B0A04020102020204" pitchFamily="34" charset="0"/>
              </a:rPr>
              <a:t>2</a:t>
            </a:r>
            <a:endParaRPr lang="en-AU"/>
          </a:p>
        </p:txBody>
      </p:sp>
      <p:sp>
        <p:nvSpPr>
          <p:cNvPr id="9" name="Section title 1">
            <a:extLst>
              <a:ext uri="{FF2B5EF4-FFF2-40B4-BE49-F238E27FC236}">
                <a16:creationId xmlns:a16="http://schemas.microsoft.com/office/drawing/2014/main" id="{4D8149A4-89F8-4ADF-A77F-7546CDB5B5F3}"/>
              </a:ext>
            </a:extLst>
          </p:cNvPr>
          <p:cNvSpPr>
            <a:spLocks noGrp="1"/>
          </p:cNvSpPr>
          <p:nvPr>
            <p:ph type="body" sz="quarter" idx="16" hasCustomPrompt="1"/>
          </p:nvPr>
        </p:nvSpPr>
        <p:spPr>
          <a:xfrm>
            <a:off x="77788" y="3276600"/>
            <a:ext cx="4953000" cy="3505200"/>
          </a:xfrm>
        </p:spPr>
        <p:txBody>
          <a:bodyPr>
            <a:noAutofit/>
          </a:bodyPr>
          <a:lstStyle>
            <a:lvl1pPr>
              <a:defRPr sz="4000">
                <a:solidFill>
                  <a:schemeClr val="bg1"/>
                </a:solidFill>
              </a:defRPr>
            </a:lvl1pPr>
            <a:lvl2pPr>
              <a:defRPr sz="3000">
                <a:solidFill>
                  <a:schemeClr val="bg1"/>
                </a:solidFill>
              </a:defRPr>
            </a:lvl2pPr>
            <a:lvl3pPr>
              <a:defRPr sz="3000">
                <a:solidFill>
                  <a:schemeClr val="bg1"/>
                </a:solidFill>
              </a:defRPr>
            </a:lvl3pPr>
            <a:lvl4pPr>
              <a:defRPr sz="3000">
                <a:solidFill>
                  <a:schemeClr val="bg1"/>
                </a:solidFill>
              </a:defRPr>
            </a:lvl4pPr>
            <a:lvl5pPr>
              <a:defRPr sz="3000">
                <a:solidFill>
                  <a:schemeClr val="bg1"/>
                </a:solidFill>
              </a:defRPr>
            </a:lvl5pPr>
          </a:lstStyle>
          <a:p>
            <a:pPr lvl="0"/>
            <a:r>
              <a:rPr lang="en-US"/>
              <a:t>Section 1			</a:t>
            </a:r>
            <a:endParaRPr lang="en-AU"/>
          </a:p>
        </p:txBody>
      </p:sp>
      <p:sp>
        <p:nvSpPr>
          <p:cNvPr id="10" name="Section title 2">
            <a:extLst>
              <a:ext uri="{FF2B5EF4-FFF2-40B4-BE49-F238E27FC236}">
                <a16:creationId xmlns:a16="http://schemas.microsoft.com/office/drawing/2014/main" id="{3FD882D6-6039-4D72-8810-E53B506E9CFA}"/>
              </a:ext>
            </a:extLst>
          </p:cNvPr>
          <p:cNvSpPr>
            <a:spLocks noGrp="1"/>
          </p:cNvSpPr>
          <p:nvPr>
            <p:ph type="body" sz="quarter" idx="17" hasCustomPrompt="1"/>
          </p:nvPr>
        </p:nvSpPr>
        <p:spPr>
          <a:xfrm>
            <a:off x="6861175" y="3276600"/>
            <a:ext cx="4953000" cy="3505200"/>
          </a:xfrm>
        </p:spPr>
        <p:txBody>
          <a:bodyPr>
            <a:noAutofit/>
          </a:bodyPr>
          <a:lstStyle>
            <a:lvl1pPr>
              <a:defRPr sz="4000">
                <a:solidFill>
                  <a:schemeClr val="bg1"/>
                </a:solidFill>
              </a:defRPr>
            </a:lvl1pPr>
            <a:lvl2pPr>
              <a:defRPr sz="3000">
                <a:solidFill>
                  <a:schemeClr val="bg1"/>
                </a:solidFill>
              </a:defRPr>
            </a:lvl2pPr>
            <a:lvl3pPr>
              <a:defRPr sz="3000">
                <a:solidFill>
                  <a:schemeClr val="bg1"/>
                </a:solidFill>
              </a:defRPr>
            </a:lvl3pPr>
            <a:lvl4pPr>
              <a:defRPr sz="3000">
                <a:solidFill>
                  <a:schemeClr val="bg1"/>
                </a:solidFill>
              </a:defRPr>
            </a:lvl4pPr>
            <a:lvl5pPr>
              <a:defRPr sz="3000">
                <a:solidFill>
                  <a:schemeClr val="bg1"/>
                </a:solidFill>
              </a:defRPr>
            </a:lvl5pPr>
          </a:lstStyle>
          <a:p>
            <a:pPr lvl="0"/>
            <a:r>
              <a:rPr lang="en-US"/>
              <a:t>Section 2	</a:t>
            </a:r>
            <a:endParaRPr lang="en-AU"/>
          </a:p>
        </p:txBody>
      </p:sp>
      <p:sp>
        <p:nvSpPr>
          <p:cNvPr id="12" name="Text Placeholder 12">
            <a:extLst>
              <a:ext uri="{FF2B5EF4-FFF2-40B4-BE49-F238E27FC236}">
                <a16:creationId xmlns:a16="http://schemas.microsoft.com/office/drawing/2014/main" id="{6E6645DB-2C67-4FF1-B3F2-6E760114D586}"/>
              </a:ext>
            </a:extLst>
          </p:cNvPr>
          <p:cNvSpPr>
            <a:spLocks noGrp="1"/>
          </p:cNvSpPr>
          <p:nvPr>
            <p:ph type="body" sz="quarter" idx="18" hasCustomPrompt="1"/>
          </p:nvPr>
        </p:nvSpPr>
        <p:spPr>
          <a:xfrm>
            <a:off x="12271374" y="4038600"/>
            <a:ext cx="4267201" cy="4495800"/>
          </a:xfrm>
        </p:spPr>
        <p:txBody>
          <a:bodyPr>
            <a:noAutofit/>
          </a:bodyPr>
          <a:lstStyle>
            <a:lvl1pPr>
              <a:defRPr sz="35000">
                <a:solidFill>
                  <a:schemeClr val="bg1">
                    <a:alpha val="38000"/>
                  </a:schemeClr>
                </a:solidFill>
                <a:latin typeface="Arial Black" panose="020B0A04020102020204" pitchFamily="34" charset="0"/>
              </a:defRPr>
            </a:lvl1pPr>
          </a:lstStyle>
          <a:p>
            <a:pPr lvl="0"/>
            <a:r>
              <a:rPr lang="en-AU" sz="35000">
                <a:latin typeface="Arial Black" panose="020B0A04020102020204" pitchFamily="34" charset="0"/>
              </a:rPr>
              <a:t>3</a:t>
            </a:r>
            <a:endParaRPr lang="en-AU"/>
          </a:p>
        </p:txBody>
      </p:sp>
      <p:sp>
        <p:nvSpPr>
          <p:cNvPr id="13" name="Section title 2">
            <a:extLst>
              <a:ext uri="{FF2B5EF4-FFF2-40B4-BE49-F238E27FC236}">
                <a16:creationId xmlns:a16="http://schemas.microsoft.com/office/drawing/2014/main" id="{8AAE6B81-99C7-481F-BAFE-F21990D2BB1D}"/>
              </a:ext>
            </a:extLst>
          </p:cNvPr>
          <p:cNvSpPr>
            <a:spLocks noGrp="1"/>
          </p:cNvSpPr>
          <p:nvPr>
            <p:ph type="body" sz="quarter" idx="19" hasCustomPrompt="1"/>
          </p:nvPr>
        </p:nvSpPr>
        <p:spPr>
          <a:xfrm>
            <a:off x="13109575" y="3276600"/>
            <a:ext cx="4953000" cy="3505200"/>
          </a:xfrm>
        </p:spPr>
        <p:txBody>
          <a:bodyPr>
            <a:noAutofit/>
          </a:bodyPr>
          <a:lstStyle>
            <a:lvl1pPr>
              <a:defRPr sz="4000">
                <a:solidFill>
                  <a:schemeClr val="bg1"/>
                </a:solidFill>
              </a:defRPr>
            </a:lvl1pPr>
            <a:lvl2pPr>
              <a:defRPr sz="3000">
                <a:solidFill>
                  <a:schemeClr val="bg1"/>
                </a:solidFill>
              </a:defRPr>
            </a:lvl2pPr>
            <a:lvl3pPr>
              <a:defRPr sz="3000">
                <a:solidFill>
                  <a:schemeClr val="bg1"/>
                </a:solidFill>
              </a:defRPr>
            </a:lvl3pPr>
            <a:lvl4pPr>
              <a:defRPr sz="3000">
                <a:solidFill>
                  <a:schemeClr val="bg1"/>
                </a:solidFill>
              </a:defRPr>
            </a:lvl4pPr>
            <a:lvl5pPr>
              <a:defRPr sz="3000">
                <a:solidFill>
                  <a:schemeClr val="bg1"/>
                </a:solidFill>
              </a:defRPr>
            </a:lvl5pPr>
          </a:lstStyle>
          <a:p>
            <a:pPr lvl="0"/>
            <a:r>
              <a:rPr lang="en-US"/>
              <a:t>Section 3	</a:t>
            </a:r>
            <a:endParaRPr lang="en-AU"/>
          </a:p>
        </p:txBody>
      </p:sp>
      <p:sp>
        <p:nvSpPr>
          <p:cNvPr id="15" name="Text Placeholder 12">
            <a:extLst>
              <a:ext uri="{FF2B5EF4-FFF2-40B4-BE49-F238E27FC236}">
                <a16:creationId xmlns:a16="http://schemas.microsoft.com/office/drawing/2014/main" id="{3CF8A265-6F3D-4A9E-9B13-A6ADF36CE3EA}"/>
              </a:ext>
            </a:extLst>
          </p:cNvPr>
          <p:cNvSpPr>
            <a:spLocks noGrp="1"/>
          </p:cNvSpPr>
          <p:nvPr>
            <p:ph type="body" sz="quarter" idx="20" hasCustomPrompt="1"/>
          </p:nvPr>
        </p:nvSpPr>
        <p:spPr>
          <a:xfrm>
            <a:off x="18519774" y="4038600"/>
            <a:ext cx="4267201" cy="4495800"/>
          </a:xfrm>
        </p:spPr>
        <p:txBody>
          <a:bodyPr>
            <a:noAutofit/>
          </a:bodyPr>
          <a:lstStyle>
            <a:lvl1pPr>
              <a:defRPr sz="35000">
                <a:solidFill>
                  <a:schemeClr val="bg1">
                    <a:alpha val="38000"/>
                  </a:schemeClr>
                </a:solidFill>
                <a:latin typeface="Arial Black" panose="020B0A04020102020204" pitchFamily="34" charset="0"/>
              </a:defRPr>
            </a:lvl1pPr>
          </a:lstStyle>
          <a:p>
            <a:pPr lvl="0"/>
            <a:r>
              <a:rPr lang="en-AU" sz="35000">
                <a:latin typeface="Arial Black" panose="020B0A04020102020204" pitchFamily="34" charset="0"/>
              </a:rPr>
              <a:t>4</a:t>
            </a:r>
            <a:endParaRPr lang="en-AU"/>
          </a:p>
        </p:txBody>
      </p:sp>
      <p:sp>
        <p:nvSpPr>
          <p:cNvPr id="16" name="Section title 2">
            <a:extLst>
              <a:ext uri="{FF2B5EF4-FFF2-40B4-BE49-F238E27FC236}">
                <a16:creationId xmlns:a16="http://schemas.microsoft.com/office/drawing/2014/main" id="{DF142658-3254-4BA6-A2CC-F67190375DE7}"/>
              </a:ext>
            </a:extLst>
          </p:cNvPr>
          <p:cNvSpPr>
            <a:spLocks noGrp="1"/>
          </p:cNvSpPr>
          <p:nvPr>
            <p:ph type="body" sz="quarter" idx="21" hasCustomPrompt="1"/>
          </p:nvPr>
        </p:nvSpPr>
        <p:spPr>
          <a:xfrm>
            <a:off x="19357975" y="3276600"/>
            <a:ext cx="4953000" cy="3505200"/>
          </a:xfrm>
        </p:spPr>
        <p:txBody>
          <a:bodyPr>
            <a:noAutofit/>
          </a:bodyPr>
          <a:lstStyle>
            <a:lvl1pPr>
              <a:defRPr sz="4000">
                <a:solidFill>
                  <a:schemeClr val="bg1"/>
                </a:solidFill>
              </a:defRPr>
            </a:lvl1pPr>
            <a:lvl2pPr>
              <a:defRPr sz="3000">
                <a:solidFill>
                  <a:schemeClr val="bg1"/>
                </a:solidFill>
              </a:defRPr>
            </a:lvl2pPr>
            <a:lvl3pPr>
              <a:defRPr sz="3000">
                <a:solidFill>
                  <a:schemeClr val="bg1"/>
                </a:solidFill>
              </a:defRPr>
            </a:lvl3pPr>
            <a:lvl4pPr>
              <a:defRPr sz="3000">
                <a:solidFill>
                  <a:schemeClr val="bg1"/>
                </a:solidFill>
              </a:defRPr>
            </a:lvl4pPr>
            <a:lvl5pPr>
              <a:defRPr sz="3000">
                <a:solidFill>
                  <a:schemeClr val="bg1"/>
                </a:solidFill>
              </a:defRPr>
            </a:lvl5pPr>
          </a:lstStyle>
          <a:p>
            <a:pPr lvl="0"/>
            <a:r>
              <a:rPr lang="en-US"/>
              <a:t>Section 4 </a:t>
            </a:r>
            <a:endParaRPr lang="en-AU"/>
          </a:p>
        </p:txBody>
      </p:sp>
      <p:sp>
        <p:nvSpPr>
          <p:cNvPr id="17" name="Text Placeholder 12">
            <a:extLst>
              <a:ext uri="{FF2B5EF4-FFF2-40B4-BE49-F238E27FC236}">
                <a16:creationId xmlns:a16="http://schemas.microsoft.com/office/drawing/2014/main" id="{78CAA591-40CF-4454-A9DF-E1A3A75D8E65}"/>
              </a:ext>
            </a:extLst>
          </p:cNvPr>
          <p:cNvSpPr>
            <a:spLocks noGrp="1"/>
          </p:cNvSpPr>
          <p:nvPr>
            <p:ph type="body" sz="quarter" idx="22" hasCustomPrompt="1"/>
          </p:nvPr>
        </p:nvSpPr>
        <p:spPr>
          <a:xfrm>
            <a:off x="-762001" y="9448800"/>
            <a:ext cx="4267201" cy="4495800"/>
          </a:xfrm>
        </p:spPr>
        <p:txBody>
          <a:bodyPr>
            <a:noAutofit/>
          </a:bodyPr>
          <a:lstStyle>
            <a:lvl1pPr>
              <a:defRPr sz="35000">
                <a:solidFill>
                  <a:schemeClr val="bg1">
                    <a:alpha val="38000"/>
                  </a:schemeClr>
                </a:solidFill>
                <a:latin typeface="Arial Black" panose="020B0A04020102020204" pitchFamily="34" charset="0"/>
              </a:defRPr>
            </a:lvl1pPr>
          </a:lstStyle>
          <a:p>
            <a:pPr lvl="0"/>
            <a:r>
              <a:rPr lang="en-AU" sz="35000">
                <a:latin typeface="Arial Black" panose="020B0A04020102020204" pitchFamily="34" charset="0"/>
              </a:rPr>
              <a:t>5</a:t>
            </a:r>
            <a:endParaRPr lang="en-AU"/>
          </a:p>
        </p:txBody>
      </p:sp>
      <p:sp>
        <p:nvSpPr>
          <p:cNvPr id="18" name="Text Placeholder 12">
            <a:extLst>
              <a:ext uri="{FF2B5EF4-FFF2-40B4-BE49-F238E27FC236}">
                <a16:creationId xmlns:a16="http://schemas.microsoft.com/office/drawing/2014/main" id="{B3C5741D-A61E-4DB6-A4AD-EFEBCC20A4CB}"/>
              </a:ext>
            </a:extLst>
          </p:cNvPr>
          <p:cNvSpPr>
            <a:spLocks noGrp="1"/>
          </p:cNvSpPr>
          <p:nvPr>
            <p:ph type="body" sz="quarter" idx="23" hasCustomPrompt="1"/>
          </p:nvPr>
        </p:nvSpPr>
        <p:spPr>
          <a:xfrm>
            <a:off x="6021386" y="9448800"/>
            <a:ext cx="4267201" cy="4495800"/>
          </a:xfrm>
        </p:spPr>
        <p:txBody>
          <a:bodyPr>
            <a:noAutofit/>
          </a:bodyPr>
          <a:lstStyle>
            <a:lvl1pPr>
              <a:defRPr sz="35000">
                <a:solidFill>
                  <a:schemeClr val="bg1">
                    <a:alpha val="38000"/>
                  </a:schemeClr>
                </a:solidFill>
                <a:latin typeface="Arial Black" panose="020B0A04020102020204" pitchFamily="34" charset="0"/>
              </a:defRPr>
            </a:lvl1pPr>
          </a:lstStyle>
          <a:p>
            <a:pPr lvl="0"/>
            <a:r>
              <a:rPr lang="en-AU" sz="35000">
                <a:latin typeface="Arial Black" panose="020B0A04020102020204" pitchFamily="34" charset="0"/>
              </a:rPr>
              <a:t>6	</a:t>
            </a:r>
            <a:endParaRPr lang="en-AU"/>
          </a:p>
        </p:txBody>
      </p:sp>
      <p:sp>
        <p:nvSpPr>
          <p:cNvPr id="19" name="Section title 1">
            <a:extLst>
              <a:ext uri="{FF2B5EF4-FFF2-40B4-BE49-F238E27FC236}">
                <a16:creationId xmlns:a16="http://schemas.microsoft.com/office/drawing/2014/main" id="{99866E5E-4368-4472-97DE-C2C276AAC308}"/>
              </a:ext>
            </a:extLst>
          </p:cNvPr>
          <p:cNvSpPr>
            <a:spLocks noGrp="1"/>
          </p:cNvSpPr>
          <p:nvPr>
            <p:ph type="body" sz="quarter" idx="24" hasCustomPrompt="1"/>
          </p:nvPr>
        </p:nvSpPr>
        <p:spPr>
          <a:xfrm>
            <a:off x="76200" y="8686800"/>
            <a:ext cx="4953000" cy="3505200"/>
          </a:xfrm>
        </p:spPr>
        <p:txBody>
          <a:bodyPr>
            <a:noAutofit/>
          </a:bodyPr>
          <a:lstStyle>
            <a:lvl1pPr>
              <a:defRPr sz="4000">
                <a:solidFill>
                  <a:schemeClr val="bg1"/>
                </a:solidFill>
              </a:defRPr>
            </a:lvl1pPr>
            <a:lvl2pPr>
              <a:defRPr sz="3000">
                <a:solidFill>
                  <a:schemeClr val="bg1"/>
                </a:solidFill>
              </a:defRPr>
            </a:lvl2pPr>
            <a:lvl3pPr>
              <a:defRPr sz="3000">
                <a:solidFill>
                  <a:schemeClr val="bg1"/>
                </a:solidFill>
              </a:defRPr>
            </a:lvl3pPr>
            <a:lvl4pPr>
              <a:defRPr sz="3000">
                <a:solidFill>
                  <a:schemeClr val="bg1"/>
                </a:solidFill>
              </a:defRPr>
            </a:lvl4pPr>
            <a:lvl5pPr>
              <a:defRPr sz="3000">
                <a:solidFill>
                  <a:schemeClr val="bg1"/>
                </a:solidFill>
              </a:defRPr>
            </a:lvl5pPr>
          </a:lstStyle>
          <a:p>
            <a:pPr lvl="0"/>
            <a:r>
              <a:rPr lang="en-US"/>
              <a:t>Section 5	</a:t>
            </a:r>
            <a:endParaRPr lang="en-AU"/>
          </a:p>
        </p:txBody>
      </p:sp>
      <p:sp>
        <p:nvSpPr>
          <p:cNvPr id="20" name="Section title 2">
            <a:extLst>
              <a:ext uri="{FF2B5EF4-FFF2-40B4-BE49-F238E27FC236}">
                <a16:creationId xmlns:a16="http://schemas.microsoft.com/office/drawing/2014/main" id="{352F145B-0403-40AB-93C9-C1BC92C60C52}"/>
              </a:ext>
            </a:extLst>
          </p:cNvPr>
          <p:cNvSpPr>
            <a:spLocks noGrp="1"/>
          </p:cNvSpPr>
          <p:nvPr>
            <p:ph type="body" sz="quarter" idx="25" hasCustomPrompt="1"/>
          </p:nvPr>
        </p:nvSpPr>
        <p:spPr>
          <a:xfrm>
            <a:off x="6859587" y="8686800"/>
            <a:ext cx="4953000" cy="3505200"/>
          </a:xfrm>
        </p:spPr>
        <p:txBody>
          <a:bodyPr>
            <a:noAutofit/>
          </a:bodyPr>
          <a:lstStyle>
            <a:lvl1pPr>
              <a:defRPr sz="4000">
                <a:solidFill>
                  <a:schemeClr val="bg1"/>
                </a:solidFill>
              </a:defRPr>
            </a:lvl1pPr>
            <a:lvl2pPr>
              <a:defRPr sz="3000">
                <a:solidFill>
                  <a:schemeClr val="bg1"/>
                </a:solidFill>
              </a:defRPr>
            </a:lvl2pPr>
            <a:lvl3pPr>
              <a:defRPr sz="3000">
                <a:solidFill>
                  <a:schemeClr val="bg1"/>
                </a:solidFill>
              </a:defRPr>
            </a:lvl3pPr>
            <a:lvl4pPr>
              <a:defRPr sz="3000">
                <a:solidFill>
                  <a:schemeClr val="bg1"/>
                </a:solidFill>
              </a:defRPr>
            </a:lvl4pPr>
            <a:lvl5pPr>
              <a:defRPr sz="3000">
                <a:solidFill>
                  <a:schemeClr val="bg1"/>
                </a:solidFill>
              </a:defRPr>
            </a:lvl5pPr>
          </a:lstStyle>
          <a:p>
            <a:pPr lvl="0"/>
            <a:r>
              <a:rPr lang="en-US"/>
              <a:t>Section 6			</a:t>
            </a:r>
            <a:endParaRPr lang="en-AU"/>
          </a:p>
        </p:txBody>
      </p:sp>
      <p:sp>
        <p:nvSpPr>
          <p:cNvPr id="21" name="Text Placeholder 12">
            <a:extLst>
              <a:ext uri="{FF2B5EF4-FFF2-40B4-BE49-F238E27FC236}">
                <a16:creationId xmlns:a16="http://schemas.microsoft.com/office/drawing/2014/main" id="{48269A1B-05BA-4D9B-9E50-23BD23BF8AF5}"/>
              </a:ext>
            </a:extLst>
          </p:cNvPr>
          <p:cNvSpPr>
            <a:spLocks noGrp="1"/>
          </p:cNvSpPr>
          <p:nvPr>
            <p:ph type="body" sz="quarter" idx="26" hasCustomPrompt="1"/>
          </p:nvPr>
        </p:nvSpPr>
        <p:spPr>
          <a:xfrm>
            <a:off x="12269786" y="9448800"/>
            <a:ext cx="4267201" cy="4495800"/>
          </a:xfrm>
        </p:spPr>
        <p:txBody>
          <a:bodyPr>
            <a:noAutofit/>
          </a:bodyPr>
          <a:lstStyle>
            <a:lvl1pPr>
              <a:defRPr sz="35000">
                <a:solidFill>
                  <a:schemeClr val="bg1">
                    <a:alpha val="38000"/>
                  </a:schemeClr>
                </a:solidFill>
                <a:latin typeface="Arial Black" panose="020B0A04020102020204" pitchFamily="34" charset="0"/>
              </a:defRPr>
            </a:lvl1pPr>
          </a:lstStyle>
          <a:p>
            <a:pPr lvl="0"/>
            <a:r>
              <a:rPr lang="en-AU" sz="35000">
                <a:latin typeface="Arial Black" panose="020B0A04020102020204" pitchFamily="34" charset="0"/>
              </a:rPr>
              <a:t>7	</a:t>
            </a:r>
            <a:endParaRPr lang="en-AU"/>
          </a:p>
        </p:txBody>
      </p:sp>
      <p:sp>
        <p:nvSpPr>
          <p:cNvPr id="23" name="Section title 2">
            <a:extLst>
              <a:ext uri="{FF2B5EF4-FFF2-40B4-BE49-F238E27FC236}">
                <a16:creationId xmlns:a16="http://schemas.microsoft.com/office/drawing/2014/main" id="{A2614526-390C-4A69-AF6F-60D220177397}"/>
              </a:ext>
            </a:extLst>
          </p:cNvPr>
          <p:cNvSpPr>
            <a:spLocks noGrp="1"/>
          </p:cNvSpPr>
          <p:nvPr>
            <p:ph type="body" sz="quarter" idx="27" hasCustomPrompt="1"/>
          </p:nvPr>
        </p:nvSpPr>
        <p:spPr>
          <a:xfrm>
            <a:off x="13107987" y="8686800"/>
            <a:ext cx="4953000" cy="3505200"/>
          </a:xfrm>
        </p:spPr>
        <p:txBody>
          <a:bodyPr>
            <a:noAutofit/>
          </a:bodyPr>
          <a:lstStyle>
            <a:lvl1pPr>
              <a:defRPr sz="4000">
                <a:solidFill>
                  <a:schemeClr val="bg1"/>
                </a:solidFill>
              </a:defRPr>
            </a:lvl1pPr>
            <a:lvl2pPr>
              <a:defRPr sz="3000">
                <a:solidFill>
                  <a:schemeClr val="bg1"/>
                </a:solidFill>
              </a:defRPr>
            </a:lvl2pPr>
            <a:lvl3pPr>
              <a:defRPr sz="3000">
                <a:solidFill>
                  <a:schemeClr val="bg1"/>
                </a:solidFill>
              </a:defRPr>
            </a:lvl3pPr>
            <a:lvl4pPr>
              <a:defRPr sz="3000">
                <a:solidFill>
                  <a:schemeClr val="bg1"/>
                </a:solidFill>
              </a:defRPr>
            </a:lvl4pPr>
            <a:lvl5pPr>
              <a:defRPr sz="3000">
                <a:solidFill>
                  <a:schemeClr val="bg1"/>
                </a:solidFill>
              </a:defRPr>
            </a:lvl5pPr>
          </a:lstStyle>
          <a:p>
            <a:pPr lvl="0"/>
            <a:r>
              <a:rPr lang="en-US"/>
              <a:t>Section 7		</a:t>
            </a:r>
            <a:endParaRPr lang="en-AU"/>
          </a:p>
        </p:txBody>
      </p:sp>
      <p:sp>
        <p:nvSpPr>
          <p:cNvPr id="27" name="Text Placeholder 12">
            <a:extLst>
              <a:ext uri="{FF2B5EF4-FFF2-40B4-BE49-F238E27FC236}">
                <a16:creationId xmlns:a16="http://schemas.microsoft.com/office/drawing/2014/main" id="{F70DE9A5-3A4A-4452-92AE-5EA90964BA9F}"/>
              </a:ext>
            </a:extLst>
          </p:cNvPr>
          <p:cNvSpPr>
            <a:spLocks noGrp="1"/>
          </p:cNvSpPr>
          <p:nvPr>
            <p:ph type="body" sz="quarter" idx="28" hasCustomPrompt="1"/>
          </p:nvPr>
        </p:nvSpPr>
        <p:spPr>
          <a:xfrm>
            <a:off x="18518186" y="9448800"/>
            <a:ext cx="4267201" cy="4495800"/>
          </a:xfrm>
        </p:spPr>
        <p:txBody>
          <a:bodyPr>
            <a:noAutofit/>
          </a:bodyPr>
          <a:lstStyle>
            <a:lvl1pPr>
              <a:defRPr sz="35000">
                <a:solidFill>
                  <a:schemeClr val="bg1">
                    <a:alpha val="38000"/>
                  </a:schemeClr>
                </a:solidFill>
                <a:latin typeface="Arial Black" panose="020B0A04020102020204" pitchFamily="34" charset="0"/>
              </a:defRPr>
            </a:lvl1pPr>
          </a:lstStyle>
          <a:p>
            <a:pPr lvl="0"/>
            <a:r>
              <a:rPr lang="en-AU" sz="35000">
                <a:latin typeface="Arial Black" panose="020B0A04020102020204" pitchFamily="34" charset="0"/>
              </a:rPr>
              <a:t>8</a:t>
            </a:r>
            <a:endParaRPr lang="en-AU"/>
          </a:p>
        </p:txBody>
      </p:sp>
      <p:sp>
        <p:nvSpPr>
          <p:cNvPr id="28" name="Section title 2">
            <a:extLst>
              <a:ext uri="{FF2B5EF4-FFF2-40B4-BE49-F238E27FC236}">
                <a16:creationId xmlns:a16="http://schemas.microsoft.com/office/drawing/2014/main" id="{049FBC6F-1609-4762-AA1A-654D7FF73E47}"/>
              </a:ext>
            </a:extLst>
          </p:cNvPr>
          <p:cNvSpPr>
            <a:spLocks noGrp="1"/>
          </p:cNvSpPr>
          <p:nvPr>
            <p:ph type="body" sz="quarter" idx="29" hasCustomPrompt="1"/>
          </p:nvPr>
        </p:nvSpPr>
        <p:spPr>
          <a:xfrm>
            <a:off x="19356387" y="8686800"/>
            <a:ext cx="4953000" cy="3505200"/>
          </a:xfrm>
        </p:spPr>
        <p:txBody>
          <a:bodyPr>
            <a:noAutofit/>
          </a:bodyPr>
          <a:lstStyle>
            <a:lvl1pPr>
              <a:defRPr sz="4000">
                <a:solidFill>
                  <a:schemeClr val="bg1"/>
                </a:solidFill>
              </a:defRPr>
            </a:lvl1pPr>
            <a:lvl2pPr>
              <a:defRPr sz="3000">
                <a:solidFill>
                  <a:schemeClr val="bg1"/>
                </a:solidFill>
              </a:defRPr>
            </a:lvl2pPr>
            <a:lvl3pPr>
              <a:defRPr sz="3000">
                <a:solidFill>
                  <a:schemeClr val="bg1"/>
                </a:solidFill>
              </a:defRPr>
            </a:lvl3pPr>
            <a:lvl4pPr>
              <a:defRPr sz="3000">
                <a:solidFill>
                  <a:schemeClr val="bg1"/>
                </a:solidFill>
              </a:defRPr>
            </a:lvl4pPr>
            <a:lvl5pPr>
              <a:defRPr sz="3000">
                <a:solidFill>
                  <a:schemeClr val="bg1"/>
                </a:solidFill>
              </a:defRPr>
            </a:lvl5pPr>
          </a:lstStyle>
          <a:p>
            <a:pPr lvl="0"/>
            <a:r>
              <a:rPr lang="en-US"/>
              <a:t>Section 8	</a:t>
            </a:r>
            <a:endParaRPr lang="en-AU"/>
          </a:p>
        </p:txBody>
      </p:sp>
    </p:spTree>
    <p:extLst>
      <p:ext uri="{BB962C8B-B14F-4D97-AF65-F5344CB8AC3E}">
        <p14:creationId xmlns:p14="http://schemas.microsoft.com/office/powerpoint/2010/main" val="2460661863"/>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50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fade">
                                      <p:cBhvr>
                                        <p:cTn id="12" dur="500"/>
                                        <p:tgtEl>
                                          <p:spTgt spid="9">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Effect transition="in" filter="fade">
                                      <p:cBhvr>
                                        <p:cTn id="15" dur="500"/>
                                        <p:tgtEl>
                                          <p:spTgt spid="4">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0">
                                            <p:txEl>
                                              <p:pRg st="0" end="0"/>
                                            </p:txEl>
                                          </p:spTgt>
                                        </p:tgtEl>
                                        <p:attrNameLst>
                                          <p:attrName>style.visibility</p:attrName>
                                        </p:attrNameLst>
                                      </p:cBhvr>
                                      <p:to>
                                        <p:strVal val="visible"/>
                                      </p:to>
                                    </p:set>
                                    <p:animEffect transition="in" filter="fade">
                                      <p:cBhvr>
                                        <p:cTn id="20" dur="500"/>
                                        <p:tgtEl>
                                          <p:spTgt spid="10">
                                            <p:txEl>
                                              <p:pRg st="0" end="0"/>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7">
                                            <p:txEl>
                                              <p:pRg st="0" end="0"/>
                                            </p:txEl>
                                          </p:spTgt>
                                        </p:tgtEl>
                                        <p:attrNameLst>
                                          <p:attrName>style.visibility</p:attrName>
                                        </p:attrNameLst>
                                      </p:cBhvr>
                                      <p:to>
                                        <p:strVal val="visible"/>
                                      </p:to>
                                    </p:set>
                                    <p:animEffect transition="in" filter="fade">
                                      <p:cBhvr>
                                        <p:cTn id="23" dur="500"/>
                                        <p:tgtEl>
                                          <p:spTgt spid="7">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3">
                                            <p:txEl>
                                              <p:pRg st="0" end="0"/>
                                            </p:txEl>
                                          </p:spTgt>
                                        </p:tgtEl>
                                        <p:attrNameLst>
                                          <p:attrName>style.visibility</p:attrName>
                                        </p:attrNameLst>
                                      </p:cBhvr>
                                      <p:to>
                                        <p:strVal val="visible"/>
                                      </p:to>
                                    </p:set>
                                    <p:animEffect transition="in" filter="fade">
                                      <p:cBhvr>
                                        <p:cTn id="28" dur="500"/>
                                        <p:tgtEl>
                                          <p:spTgt spid="13">
                                            <p:txEl>
                                              <p:pRg st="0" end="0"/>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2">
                                            <p:txEl>
                                              <p:pRg st="0" end="0"/>
                                            </p:txEl>
                                          </p:spTgt>
                                        </p:tgtEl>
                                        <p:attrNameLst>
                                          <p:attrName>style.visibility</p:attrName>
                                        </p:attrNameLst>
                                      </p:cBhvr>
                                      <p:to>
                                        <p:strVal val="visible"/>
                                      </p:to>
                                    </p:set>
                                    <p:animEffect transition="in" filter="fade">
                                      <p:cBhvr>
                                        <p:cTn id="31" dur="500"/>
                                        <p:tgtEl>
                                          <p:spTgt spid="12">
                                            <p:txEl>
                                              <p:pRg st="0" end="0"/>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6">
                                            <p:txEl>
                                              <p:pRg st="0" end="0"/>
                                            </p:txEl>
                                          </p:spTgt>
                                        </p:tgtEl>
                                        <p:attrNameLst>
                                          <p:attrName>style.visibility</p:attrName>
                                        </p:attrNameLst>
                                      </p:cBhvr>
                                      <p:to>
                                        <p:strVal val="visible"/>
                                      </p:to>
                                    </p:set>
                                    <p:animEffect transition="in" filter="fade">
                                      <p:cBhvr>
                                        <p:cTn id="36" dur="500"/>
                                        <p:tgtEl>
                                          <p:spTgt spid="16">
                                            <p:txEl>
                                              <p:pRg st="0" end="0"/>
                                            </p:tx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15">
                                            <p:txEl>
                                              <p:pRg st="0" end="0"/>
                                            </p:txEl>
                                          </p:spTgt>
                                        </p:tgtEl>
                                        <p:attrNameLst>
                                          <p:attrName>style.visibility</p:attrName>
                                        </p:attrNameLst>
                                      </p:cBhvr>
                                      <p:to>
                                        <p:strVal val="visible"/>
                                      </p:to>
                                    </p:set>
                                    <p:animEffect transition="in" filter="fade">
                                      <p:cBhvr>
                                        <p:cTn id="39" dur="500"/>
                                        <p:tgtEl>
                                          <p:spTgt spid="15">
                                            <p:txEl>
                                              <p:pRg st="0" end="0"/>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19">
                                            <p:txEl>
                                              <p:pRg st="0" end="0"/>
                                            </p:txEl>
                                          </p:spTgt>
                                        </p:tgtEl>
                                        <p:attrNameLst>
                                          <p:attrName>style.visibility</p:attrName>
                                        </p:attrNameLst>
                                      </p:cBhvr>
                                      <p:to>
                                        <p:strVal val="visible"/>
                                      </p:to>
                                    </p:set>
                                    <p:animEffect transition="in" filter="fade">
                                      <p:cBhvr>
                                        <p:cTn id="44" dur="500"/>
                                        <p:tgtEl>
                                          <p:spTgt spid="19">
                                            <p:txEl>
                                              <p:pRg st="0" end="0"/>
                                            </p:txEl>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17">
                                            <p:txEl>
                                              <p:pRg st="0" end="0"/>
                                            </p:txEl>
                                          </p:spTgt>
                                        </p:tgtEl>
                                        <p:attrNameLst>
                                          <p:attrName>style.visibility</p:attrName>
                                        </p:attrNameLst>
                                      </p:cBhvr>
                                      <p:to>
                                        <p:strVal val="visible"/>
                                      </p:to>
                                    </p:set>
                                    <p:animEffect transition="in" filter="fade">
                                      <p:cBhvr>
                                        <p:cTn id="47" dur="500"/>
                                        <p:tgtEl>
                                          <p:spTgt spid="17">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0">
                                            <p:txEl>
                                              <p:pRg st="0" end="0"/>
                                            </p:txEl>
                                          </p:spTgt>
                                        </p:tgtEl>
                                        <p:attrNameLst>
                                          <p:attrName>style.visibility</p:attrName>
                                        </p:attrNameLst>
                                      </p:cBhvr>
                                      <p:to>
                                        <p:strVal val="visible"/>
                                      </p:to>
                                    </p:set>
                                    <p:animEffect transition="in" filter="fade">
                                      <p:cBhvr>
                                        <p:cTn id="52" dur="500"/>
                                        <p:tgtEl>
                                          <p:spTgt spid="20">
                                            <p:txEl>
                                              <p:pRg st="0" end="0"/>
                                            </p:txEl>
                                          </p:spTgt>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18">
                                            <p:txEl>
                                              <p:pRg st="0" end="0"/>
                                            </p:txEl>
                                          </p:spTgt>
                                        </p:tgtEl>
                                        <p:attrNameLst>
                                          <p:attrName>style.visibility</p:attrName>
                                        </p:attrNameLst>
                                      </p:cBhvr>
                                      <p:to>
                                        <p:strVal val="visible"/>
                                      </p:to>
                                    </p:set>
                                    <p:animEffect transition="in" filter="fade">
                                      <p:cBhvr>
                                        <p:cTn id="55" dur="500"/>
                                        <p:tgtEl>
                                          <p:spTgt spid="18">
                                            <p:txEl>
                                              <p:pRg st="0" end="0"/>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23">
                                            <p:txEl>
                                              <p:pRg st="0" end="0"/>
                                            </p:txEl>
                                          </p:spTgt>
                                        </p:tgtEl>
                                        <p:attrNameLst>
                                          <p:attrName>style.visibility</p:attrName>
                                        </p:attrNameLst>
                                      </p:cBhvr>
                                      <p:to>
                                        <p:strVal val="visible"/>
                                      </p:to>
                                    </p:set>
                                    <p:animEffect transition="in" filter="fade">
                                      <p:cBhvr>
                                        <p:cTn id="60" dur="500"/>
                                        <p:tgtEl>
                                          <p:spTgt spid="23">
                                            <p:txEl>
                                              <p:pRg st="0" end="0"/>
                                            </p:txEl>
                                          </p:spTgt>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21">
                                            <p:txEl>
                                              <p:pRg st="0" end="0"/>
                                            </p:txEl>
                                          </p:spTgt>
                                        </p:tgtEl>
                                        <p:attrNameLst>
                                          <p:attrName>style.visibility</p:attrName>
                                        </p:attrNameLst>
                                      </p:cBhvr>
                                      <p:to>
                                        <p:strVal val="visible"/>
                                      </p:to>
                                    </p:set>
                                    <p:animEffect transition="in" filter="fade">
                                      <p:cBhvr>
                                        <p:cTn id="63" dur="500"/>
                                        <p:tgtEl>
                                          <p:spTgt spid="21">
                                            <p:txEl>
                                              <p:pRg st="0" end="0"/>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28">
                                            <p:txEl>
                                              <p:pRg st="0" end="0"/>
                                            </p:txEl>
                                          </p:spTgt>
                                        </p:tgtEl>
                                        <p:attrNameLst>
                                          <p:attrName>style.visibility</p:attrName>
                                        </p:attrNameLst>
                                      </p:cBhvr>
                                      <p:to>
                                        <p:strVal val="visible"/>
                                      </p:to>
                                    </p:set>
                                    <p:animEffect transition="in" filter="fade">
                                      <p:cBhvr>
                                        <p:cTn id="68" dur="500"/>
                                        <p:tgtEl>
                                          <p:spTgt spid="28">
                                            <p:txEl>
                                              <p:pRg st="0" end="0"/>
                                            </p:txEl>
                                          </p:spTgt>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27">
                                            <p:txEl>
                                              <p:pRg st="0" end="0"/>
                                            </p:txEl>
                                          </p:spTgt>
                                        </p:tgtEl>
                                        <p:attrNameLst>
                                          <p:attrName>style.visibility</p:attrName>
                                        </p:attrNameLst>
                                      </p:cBhvr>
                                      <p:to>
                                        <p:strVal val="visible"/>
                                      </p:to>
                                    </p:set>
                                    <p:animEffect transition="in" filter="fade">
                                      <p:cBhvr>
                                        <p:cTn id="71" dur="500"/>
                                        <p:tgtEl>
                                          <p:spTgt spid="2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build="p">
        <p:tmplLst>
          <p:tmpl lvl="1">
            <p:tnLst>
              <p:par>
                <p:cTn presetID="10" presetClass="entr" presetSubtype="0" fill="hold" nodeType="withEffect">
                  <p:stCondLst>
                    <p:cond delay="0"/>
                  </p:stCondLst>
                  <p:childTnLst>
                    <p:set>
                      <p:cBhvr>
                        <p:cTn dur="1" fill="hold">
                          <p:stCondLst>
                            <p:cond delay="0"/>
                          </p:stCondLst>
                        </p:cTn>
                        <p:tgtEl>
                          <p:spTgt spid="4"/>
                        </p:tgtEl>
                        <p:attrNameLst>
                          <p:attrName>style.visibility</p:attrName>
                        </p:attrNameLst>
                      </p:cBhvr>
                      <p:to>
                        <p:strVal val="visible"/>
                      </p:to>
                    </p:set>
                    <p:animEffect transition="in" filter="fade">
                      <p:cBhvr>
                        <p:cTn dur="500"/>
                        <p:tgtEl>
                          <p:spTgt spid="4"/>
                        </p:tgtEl>
                      </p:cBhvr>
                    </p:animEffect>
                  </p:childTnLst>
                </p:cTn>
              </p:par>
            </p:tnLst>
          </p:tmpl>
        </p:tmplLst>
      </p:bldP>
      <p:bldP spid="7" grpId="0" build="p">
        <p:tmplLst>
          <p:tmpl lvl="1">
            <p:tnLst>
              <p:par>
                <p:cTn presetID="10" presetClass="entr" presetSubtype="0" fill="hold" nodeType="with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fade">
                      <p:cBhvr>
                        <p:cTn dur="500"/>
                        <p:tgtEl>
                          <p:spTgt spid="7"/>
                        </p:tgtEl>
                      </p:cBhvr>
                    </p:animEffect>
                  </p:childTnLst>
                </p:cTn>
              </p:par>
            </p:tnLst>
          </p:tmpl>
        </p:tmplLst>
      </p:bldP>
      <p:bldP spid="9" grpId="0" build="p">
        <p:tmplLst>
          <p:tmpl lvl="1">
            <p:tnLst>
              <p:par>
                <p:cTn presetID="10" presetClass="entr" presetSubtype="0" fill="hold" nodeType="clickEffect">
                  <p:stCondLst>
                    <p:cond delay="0"/>
                  </p:stCondLst>
                  <p:childTnLst>
                    <p:set>
                      <p:cBhvr>
                        <p:cTn dur="1" fill="hold">
                          <p:stCondLst>
                            <p:cond delay="0"/>
                          </p:stCondLst>
                        </p:cTn>
                        <p:tgtEl>
                          <p:spTgt spid="9"/>
                        </p:tgtEl>
                        <p:attrNameLst>
                          <p:attrName>style.visibility</p:attrName>
                        </p:attrNameLst>
                      </p:cBhvr>
                      <p:to>
                        <p:strVal val="visible"/>
                      </p:to>
                    </p:set>
                    <p:animEffect transition="in" filter="fade">
                      <p:cBhvr>
                        <p:cTn dur="500"/>
                        <p:tgtEl>
                          <p:spTgt spid="9"/>
                        </p:tgtEl>
                      </p:cBhvr>
                    </p:animEffect>
                  </p:childTnLst>
                </p:cTn>
              </p:par>
            </p:tnLst>
          </p:tmpl>
        </p:tmplLst>
      </p:bldP>
      <p:bldP spid="10" grpId="0" build="p">
        <p:tmplLst>
          <p:tmpl lvl="1">
            <p:tnLst>
              <p:par>
                <p:cTn presetID="10" presetClass="entr" presetSubtype="0" fill="hold" nodeType="clickEffect">
                  <p:stCondLst>
                    <p:cond delay="0"/>
                  </p:stCondLst>
                  <p:childTnLst>
                    <p:set>
                      <p:cBhvr>
                        <p:cTn dur="1" fill="hold">
                          <p:stCondLst>
                            <p:cond delay="0"/>
                          </p:stCondLst>
                        </p:cTn>
                        <p:tgtEl>
                          <p:spTgt spid="10"/>
                        </p:tgtEl>
                        <p:attrNameLst>
                          <p:attrName>style.visibility</p:attrName>
                        </p:attrNameLst>
                      </p:cBhvr>
                      <p:to>
                        <p:strVal val="visible"/>
                      </p:to>
                    </p:set>
                    <p:animEffect transition="in" filter="fade">
                      <p:cBhvr>
                        <p:cTn dur="500"/>
                        <p:tgtEl>
                          <p:spTgt spid="10"/>
                        </p:tgtEl>
                      </p:cBhvr>
                    </p:animEffect>
                  </p:childTnLst>
                </p:cTn>
              </p:par>
            </p:tnLst>
          </p:tmpl>
        </p:tmplLst>
      </p:bldP>
      <p:bldP spid="12" grpId="0" build="p">
        <p:tmplLst>
          <p:tmpl lvl="1">
            <p:tnLst>
              <p:par>
                <p:cTn presetID="10" presetClass="entr" presetSubtype="0" fill="hold" nodeType="withEffect">
                  <p:stCondLst>
                    <p:cond delay="0"/>
                  </p:stCondLst>
                  <p:childTnLst>
                    <p:set>
                      <p:cBhvr>
                        <p:cTn dur="1" fill="hold">
                          <p:stCondLst>
                            <p:cond delay="0"/>
                          </p:stCondLst>
                        </p:cTn>
                        <p:tgtEl>
                          <p:spTgt spid="12"/>
                        </p:tgtEl>
                        <p:attrNameLst>
                          <p:attrName>style.visibility</p:attrName>
                        </p:attrNameLst>
                      </p:cBhvr>
                      <p:to>
                        <p:strVal val="visible"/>
                      </p:to>
                    </p:set>
                    <p:animEffect transition="in" filter="fade">
                      <p:cBhvr>
                        <p:cTn dur="500"/>
                        <p:tgtEl>
                          <p:spTgt spid="12"/>
                        </p:tgtEl>
                      </p:cBhvr>
                    </p:animEffect>
                  </p:childTnLst>
                </p:cTn>
              </p:par>
            </p:tnLst>
          </p:tmpl>
        </p:tmplLst>
      </p:bldP>
      <p:bldP spid="13" grpId="0" build="p">
        <p:tmplLst>
          <p:tmpl lvl="1">
            <p:tnLst>
              <p:par>
                <p:cTn presetID="10" presetClass="entr" presetSubtype="0" fill="hold" nodeType="clickEffect">
                  <p:stCondLst>
                    <p:cond delay="0"/>
                  </p:stCondLst>
                  <p:childTnLst>
                    <p:set>
                      <p:cBhvr>
                        <p:cTn dur="1" fill="hold">
                          <p:stCondLst>
                            <p:cond delay="0"/>
                          </p:stCondLst>
                        </p:cTn>
                        <p:tgtEl>
                          <p:spTgt spid="13"/>
                        </p:tgtEl>
                        <p:attrNameLst>
                          <p:attrName>style.visibility</p:attrName>
                        </p:attrNameLst>
                      </p:cBhvr>
                      <p:to>
                        <p:strVal val="visible"/>
                      </p:to>
                    </p:set>
                    <p:animEffect transition="in" filter="fade">
                      <p:cBhvr>
                        <p:cTn dur="500"/>
                        <p:tgtEl>
                          <p:spTgt spid="13"/>
                        </p:tgtEl>
                      </p:cBhvr>
                    </p:animEffect>
                  </p:childTnLst>
                </p:cTn>
              </p:par>
            </p:tnLst>
          </p:tmpl>
        </p:tmplLst>
      </p:bldP>
      <p:bldP spid="15" grpId="0" build="p">
        <p:tmplLst>
          <p:tmpl lvl="1">
            <p:tnLst>
              <p:par>
                <p:cTn presetID="10" presetClass="entr" presetSubtype="0" fill="hold" nodeType="withEffect">
                  <p:stCondLst>
                    <p:cond delay="0"/>
                  </p:stCondLst>
                  <p:childTnLst>
                    <p:set>
                      <p:cBhvr>
                        <p:cTn dur="1" fill="hold">
                          <p:stCondLst>
                            <p:cond delay="0"/>
                          </p:stCondLst>
                        </p:cTn>
                        <p:tgtEl>
                          <p:spTgt spid="15"/>
                        </p:tgtEl>
                        <p:attrNameLst>
                          <p:attrName>style.visibility</p:attrName>
                        </p:attrNameLst>
                      </p:cBhvr>
                      <p:to>
                        <p:strVal val="visible"/>
                      </p:to>
                    </p:set>
                    <p:animEffect transition="in" filter="fade">
                      <p:cBhvr>
                        <p:cTn dur="500"/>
                        <p:tgtEl>
                          <p:spTgt spid="15"/>
                        </p:tgtEl>
                      </p:cBhvr>
                    </p:animEffect>
                  </p:childTnLst>
                </p:cTn>
              </p:par>
            </p:tnLst>
          </p:tmpl>
        </p:tmplLst>
      </p:bldP>
      <p:bldP spid="16" grpId="0" build="p">
        <p:tmplLst>
          <p:tmpl lvl="1">
            <p:tnLst>
              <p:par>
                <p:cTn presetID="10" presetClass="entr" presetSubtype="0" fill="hold" nodeType="clickEffect">
                  <p:stCondLst>
                    <p:cond delay="0"/>
                  </p:stCondLst>
                  <p:childTnLst>
                    <p:set>
                      <p:cBhvr>
                        <p:cTn dur="1" fill="hold">
                          <p:stCondLst>
                            <p:cond delay="0"/>
                          </p:stCondLst>
                        </p:cTn>
                        <p:tgtEl>
                          <p:spTgt spid="16"/>
                        </p:tgtEl>
                        <p:attrNameLst>
                          <p:attrName>style.visibility</p:attrName>
                        </p:attrNameLst>
                      </p:cBhvr>
                      <p:to>
                        <p:strVal val="visible"/>
                      </p:to>
                    </p:set>
                    <p:animEffect transition="in" filter="fade">
                      <p:cBhvr>
                        <p:cTn dur="500"/>
                        <p:tgtEl>
                          <p:spTgt spid="16"/>
                        </p:tgtEl>
                      </p:cBhvr>
                    </p:animEffect>
                  </p:childTnLst>
                </p:cTn>
              </p:par>
            </p:tnLst>
          </p:tmpl>
        </p:tmplLst>
      </p:bldP>
      <p:bldP spid="17" grpId="0" build="p">
        <p:tmplLst>
          <p:tmpl lvl="1">
            <p:tnLst>
              <p:par>
                <p:cTn presetID="10" presetClass="entr" presetSubtype="0" fill="hold" nodeType="withEffect">
                  <p:stCondLst>
                    <p:cond delay="0"/>
                  </p:stCondLst>
                  <p:childTnLst>
                    <p:set>
                      <p:cBhvr>
                        <p:cTn dur="1" fill="hold">
                          <p:stCondLst>
                            <p:cond delay="0"/>
                          </p:stCondLst>
                        </p:cTn>
                        <p:tgtEl>
                          <p:spTgt spid="17"/>
                        </p:tgtEl>
                        <p:attrNameLst>
                          <p:attrName>style.visibility</p:attrName>
                        </p:attrNameLst>
                      </p:cBhvr>
                      <p:to>
                        <p:strVal val="visible"/>
                      </p:to>
                    </p:set>
                    <p:animEffect transition="in" filter="fade">
                      <p:cBhvr>
                        <p:cTn dur="500"/>
                        <p:tgtEl>
                          <p:spTgt spid="17"/>
                        </p:tgtEl>
                      </p:cBhvr>
                    </p:animEffect>
                  </p:childTnLst>
                </p:cTn>
              </p:par>
            </p:tnLst>
          </p:tmpl>
        </p:tmplLst>
      </p:bldP>
      <p:bldP spid="18" grpId="0" build="p">
        <p:tmplLst>
          <p:tmpl lvl="1">
            <p:tnLst>
              <p:par>
                <p:cTn presetID="10" presetClass="entr" presetSubtype="0" fill="hold" nodeType="withEffect">
                  <p:stCondLst>
                    <p:cond delay="0"/>
                  </p:stCondLst>
                  <p:childTnLst>
                    <p:set>
                      <p:cBhvr>
                        <p:cTn dur="1" fill="hold">
                          <p:stCondLst>
                            <p:cond delay="0"/>
                          </p:stCondLst>
                        </p:cTn>
                        <p:tgtEl>
                          <p:spTgt spid="18"/>
                        </p:tgtEl>
                        <p:attrNameLst>
                          <p:attrName>style.visibility</p:attrName>
                        </p:attrNameLst>
                      </p:cBhvr>
                      <p:to>
                        <p:strVal val="visible"/>
                      </p:to>
                    </p:set>
                    <p:animEffect transition="in" filter="fade">
                      <p:cBhvr>
                        <p:cTn dur="500"/>
                        <p:tgtEl>
                          <p:spTgt spid="18"/>
                        </p:tgtEl>
                      </p:cBhvr>
                    </p:animEffect>
                  </p:childTnLst>
                </p:cTn>
              </p:par>
            </p:tnLst>
          </p:tmpl>
        </p:tmplLst>
      </p:bldP>
      <p:bldP spid="19" grpId="0" build="p">
        <p:tmplLst>
          <p:tmpl lvl="1">
            <p:tnLst>
              <p:par>
                <p:cTn presetID="10" presetClass="entr" presetSubtype="0" fill="hold" nodeType="clickEffect">
                  <p:stCondLst>
                    <p:cond delay="0"/>
                  </p:stCondLst>
                  <p:childTnLst>
                    <p:set>
                      <p:cBhvr>
                        <p:cTn dur="1" fill="hold">
                          <p:stCondLst>
                            <p:cond delay="0"/>
                          </p:stCondLst>
                        </p:cTn>
                        <p:tgtEl>
                          <p:spTgt spid="19"/>
                        </p:tgtEl>
                        <p:attrNameLst>
                          <p:attrName>style.visibility</p:attrName>
                        </p:attrNameLst>
                      </p:cBhvr>
                      <p:to>
                        <p:strVal val="visible"/>
                      </p:to>
                    </p:set>
                    <p:animEffect transition="in" filter="fade">
                      <p:cBhvr>
                        <p:cTn dur="500"/>
                        <p:tgtEl>
                          <p:spTgt spid="19"/>
                        </p:tgtEl>
                      </p:cBhvr>
                    </p:animEffect>
                  </p:childTnLst>
                </p:cTn>
              </p:par>
            </p:tnLst>
          </p:tmpl>
        </p:tmplLst>
      </p:bldP>
      <p:bldP spid="20" grpId="0" build="p">
        <p:tmplLst>
          <p:tmpl lvl="1">
            <p:tnLst>
              <p:par>
                <p:cTn presetID="10" presetClass="entr" presetSubtype="0" fill="hold" nodeType="clickEffect">
                  <p:stCondLst>
                    <p:cond delay="0"/>
                  </p:stCondLst>
                  <p:childTnLst>
                    <p:set>
                      <p:cBhvr>
                        <p:cTn dur="1" fill="hold">
                          <p:stCondLst>
                            <p:cond delay="0"/>
                          </p:stCondLst>
                        </p:cTn>
                        <p:tgtEl>
                          <p:spTgt spid="20"/>
                        </p:tgtEl>
                        <p:attrNameLst>
                          <p:attrName>style.visibility</p:attrName>
                        </p:attrNameLst>
                      </p:cBhvr>
                      <p:to>
                        <p:strVal val="visible"/>
                      </p:to>
                    </p:set>
                    <p:animEffect transition="in" filter="fade">
                      <p:cBhvr>
                        <p:cTn dur="500"/>
                        <p:tgtEl>
                          <p:spTgt spid="20"/>
                        </p:tgtEl>
                      </p:cBhvr>
                    </p:animEffect>
                  </p:childTnLst>
                </p:cTn>
              </p:par>
            </p:tnLst>
          </p:tmpl>
        </p:tmplLst>
      </p:bldP>
      <p:bldP spid="21" grpId="0" build="p">
        <p:tmplLst>
          <p:tmpl lvl="1">
            <p:tnLst>
              <p:par>
                <p:cTn presetID="10" presetClass="entr" presetSubtype="0" fill="hold" nodeType="withEffect">
                  <p:stCondLst>
                    <p:cond delay="0"/>
                  </p:stCondLst>
                  <p:childTnLst>
                    <p:set>
                      <p:cBhvr>
                        <p:cTn dur="1" fill="hold">
                          <p:stCondLst>
                            <p:cond delay="0"/>
                          </p:stCondLst>
                        </p:cTn>
                        <p:tgtEl>
                          <p:spTgt spid="21"/>
                        </p:tgtEl>
                        <p:attrNameLst>
                          <p:attrName>style.visibility</p:attrName>
                        </p:attrNameLst>
                      </p:cBhvr>
                      <p:to>
                        <p:strVal val="visible"/>
                      </p:to>
                    </p:set>
                    <p:animEffect transition="in" filter="fade">
                      <p:cBhvr>
                        <p:cTn dur="500"/>
                        <p:tgtEl>
                          <p:spTgt spid="21"/>
                        </p:tgtEl>
                      </p:cBhvr>
                    </p:animEffect>
                  </p:childTnLst>
                </p:cTn>
              </p:par>
            </p:tnLst>
          </p:tmpl>
        </p:tmplLst>
      </p:bldP>
      <p:bldP spid="23" grpId="0" build="p">
        <p:tmplLst>
          <p:tmpl lvl="1">
            <p:tnLst>
              <p:par>
                <p:cTn presetID="10" presetClass="entr" presetSubtype="0" fill="hold" nodeType="clickEffect">
                  <p:stCondLst>
                    <p:cond delay="0"/>
                  </p:stCondLst>
                  <p:childTnLst>
                    <p:set>
                      <p:cBhvr>
                        <p:cTn dur="1" fill="hold">
                          <p:stCondLst>
                            <p:cond delay="0"/>
                          </p:stCondLst>
                        </p:cTn>
                        <p:tgtEl>
                          <p:spTgt spid="23"/>
                        </p:tgtEl>
                        <p:attrNameLst>
                          <p:attrName>style.visibility</p:attrName>
                        </p:attrNameLst>
                      </p:cBhvr>
                      <p:to>
                        <p:strVal val="visible"/>
                      </p:to>
                    </p:set>
                    <p:animEffect transition="in" filter="fade">
                      <p:cBhvr>
                        <p:cTn dur="500"/>
                        <p:tgtEl>
                          <p:spTgt spid="23"/>
                        </p:tgtEl>
                      </p:cBhvr>
                    </p:animEffect>
                  </p:childTnLst>
                </p:cTn>
              </p:par>
            </p:tnLst>
          </p:tmpl>
        </p:tmplLst>
      </p:bldP>
      <p:bldP spid="27" grpId="0" build="p">
        <p:tmplLst>
          <p:tmpl lvl="1">
            <p:tnLst>
              <p:par>
                <p:cTn presetID="10" presetClass="entr" presetSubtype="0" fill="hold" nodeType="withEffect">
                  <p:stCondLst>
                    <p:cond delay="0"/>
                  </p:stCondLst>
                  <p:childTnLst>
                    <p:set>
                      <p:cBhvr>
                        <p:cTn dur="1" fill="hold">
                          <p:stCondLst>
                            <p:cond delay="0"/>
                          </p:stCondLst>
                        </p:cTn>
                        <p:tgtEl>
                          <p:spTgt spid="27"/>
                        </p:tgtEl>
                        <p:attrNameLst>
                          <p:attrName>style.visibility</p:attrName>
                        </p:attrNameLst>
                      </p:cBhvr>
                      <p:to>
                        <p:strVal val="visible"/>
                      </p:to>
                    </p:set>
                    <p:animEffect transition="in" filter="fade">
                      <p:cBhvr>
                        <p:cTn dur="500"/>
                        <p:tgtEl>
                          <p:spTgt spid="27"/>
                        </p:tgtEl>
                      </p:cBhvr>
                    </p:animEffect>
                  </p:childTnLst>
                </p:cTn>
              </p:par>
            </p:tnLst>
          </p:tmpl>
        </p:tmplLst>
      </p:bldP>
      <p:bldP spid="28" grpId="0" build="p">
        <p:tmplLst>
          <p:tmpl lvl="1">
            <p:tnLst>
              <p:par>
                <p:cTn presetID="10" presetClass="entr" presetSubtype="0" fill="hold" nodeType="clickEffect">
                  <p:stCondLst>
                    <p:cond delay="0"/>
                  </p:stCondLst>
                  <p:childTnLst>
                    <p:set>
                      <p:cBhvr>
                        <p:cTn dur="1" fill="hold">
                          <p:stCondLst>
                            <p:cond delay="0"/>
                          </p:stCondLst>
                        </p:cTn>
                        <p:tgtEl>
                          <p:spTgt spid="28"/>
                        </p:tgtEl>
                        <p:attrNameLst>
                          <p:attrName>style.visibility</p:attrName>
                        </p:attrNameLst>
                      </p:cBhvr>
                      <p:to>
                        <p:strVal val="visible"/>
                      </p:to>
                    </p:set>
                    <p:animEffect transition="in" filter="fade">
                      <p:cBhvr>
                        <p:cTn dur="500"/>
                        <p:tgtEl>
                          <p:spTgt spid="28"/>
                        </p:tgtEl>
                      </p:cBhvr>
                    </p:animEffect>
                  </p:childTnLst>
                </p:cTn>
              </p:par>
            </p:tnLst>
          </p:tmpl>
        </p:tmplLst>
      </p:bldP>
    </p:bld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Agenda 8 section light backgroun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6BF34-BEB8-4F91-8995-B44F6BD42638}"/>
              </a:ext>
            </a:extLst>
          </p:cNvPr>
          <p:cNvSpPr>
            <a:spLocks noGrp="1"/>
          </p:cNvSpPr>
          <p:nvPr>
            <p:ph type="title" hasCustomPrompt="1"/>
          </p:nvPr>
        </p:nvSpPr>
        <p:spPr/>
        <p:txBody>
          <a:bodyPr/>
          <a:lstStyle>
            <a:lvl1pPr>
              <a:defRPr/>
            </a:lvl1pPr>
          </a:lstStyle>
          <a:p>
            <a:r>
              <a:rPr lang="en-US"/>
              <a:t>Today’s Agenda</a:t>
            </a:r>
            <a:endParaRPr lang="en-AU"/>
          </a:p>
        </p:txBody>
      </p:sp>
      <p:sp>
        <p:nvSpPr>
          <p:cNvPr id="3" name="Rectangle 2">
            <a:extLst>
              <a:ext uri="{FF2B5EF4-FFF2-40B4-BE49-F238E27FC236}">
                <a16:creationId xmlns:a16="http://schemas.microsoft.com/office/drawing/2014/main" id="{982C4F61-EAEC-4F49-95AD-635BA7B7FAF0}"/>
              </a:ext>
            </a:extLst>
          </p:cNvPr>
          <p:cNvSpPr/>
          <p:nvPr userDrawn="1"/>
        </p:nvSpPr>
        <p:spPr>
          <a:xfrm>
            <a:off x="1830387" y="1410577"/>
            <a:ext cx="4273492" cy="113423"/>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 name="Text Placeholder 12">
            <a:extLst>
              <a:ext uri="{FF2B5EF4-FFF2-40B4-BE49-F238E27FC236}">
                <a16:creationId xmlns:a16="http://schemas.microsoft.com/office/drawing/2014/main" id="{77080917-51D0-4B19-B57C-6BCE6BC31F72}"/>
              </a:ext>
            </a:extLst>
          </p:cNvPr>
          <p:cNvSpPr>
            <a:spLocks noGrp="1"/>
          </p:cNvSpPr>
          <p:nvPr>
            <p:ph type="body" sz="quarter" idx="14" hasCustomPrompt="1"/>
          </p:nvPr>
        </p:nvSpPr>
        <p:spPr>
          <a:xfrm>
            <a:off x="-760413" y="4038600"/>
            <a:ext cx="4267201" cy="4495800"/>
          </a:xfrm>
        </p:spPr>
        <p:txBody>
          <a:bodyPr>
            <a:noAutofit/>
          </a:bodyPr>
          <a:lstStyle>
            <a:lvl1pPr>
              <a:defRPr sz="35000">
                <a:solidFill>
                  <a:schemeClr val="tx2">
                    <a:alpha val="47000"/>
                  </a:schemeClr>
                </a:solidFill>
                <a:latin typeface="Arial Black" panose="020B0A04020102020204" pitchFamily="34" charset="0"/>
              </a:defRPr>
            </a:lvl1pPr>
          </a:lstStyle>
          <a:p>
            <a:pPr lvl="0"/>
            <a:r>
              <a:rPr lang="en-AU" sz="35000">
                <a:latin typeface="Arial Black" panose="020B0A04020102020204" pitchFamily="34" charset="0"/>
              </a:rPr>
              <a:t>1</a:t>
            </a:r>
            <a:endParaRPr lang="en-AU"/>
          </a:p>
        </p:txBody>
      </p:sp>
      <p:sp>
        <p:nvSpPr>
          <p:cNvPr id="7" name="Text Placeholder 12">
            <a:extLst>
              <a:ext uri="{FF2B5EF4-FFF2-40B4-BE49-F238E27FC236}">
                <a16:creationId xmlns:a16="http://schemas.microsoft.com/office/drawing/2014/main" id="{99E6B560-19FE-4C1D-B1BF-9A9583178EEF}"/>
              </a:ext>
            </a:extLst>
          </p:cNvPr>
          <p:cNvSpPr>
            <a:spLocks noGrp="1"/>
          </p:cNvSpPr>
          <p:nvPr>
            <p:ph type="body" sz="quarter" idx="15" hasCustomPrompt="1"/>
          </p:nvPr>
        </p:nvSpPr>
        <p:spPr>
          <a:xfrm>
            <a:off x="6022974" y="4038600"/>
            <a:ext cx="4267201" cy="4495800"/>
          </a:xfrm>
        </p:spPr>
        <p:txBody>
          <a:bodyPr>
            <a:noAutofit/>
          </a:bodyPr>
          <a:lstStyle>
            <a:lvl1pPr>
              <a:defRPr sz="35000">
                <a:solidFill>
                  <a:schemeClr val="tx2">
                    <a:alpha val="47000"/>
                  </a:schemeClr>
                </a:solidFill>
                <a:latin typeface="Arial Black" panose="020B0A04020102020204" pitchFamily="34" charset="0"/>
              </a:defRPr>
            </a:lvl1pPr>
          </a:lstStyle>
          <a:p>
            <a:pPr lvl="0"/>
            <a:r>
              <a:rPr lang="en-AU" sz="35000">
                <a:latin typeface="Arial Black" panose="020B0A04020102020204" pitchFamily="34" charset="0"/>
              </a:rPr>
              <a:t>2</a:t>
            </a:r>
            <a:endParaRPr lang="en-AU"/>
          </a:p>
        </p:txBody>
      </p:sp>
      <p:sp>
        <p:nvSpPr>
          <p:cNvPr id="9" name="Section title 1">
            <a:extLst>
              <a:ext uri="{FF2B5EF4-FFF2-40B4-BE49-F238E27FC236}">
                <a16:creationId xmlns:a16="http://schemas.microsoft.com/office/drawing/2014/main" id="{4D8149A4-89F8-4ADF-A77F-7546CDB5B5F3}"/>
              </a:ext>
            </a:extLst>
          </p:cNvPr>
          <p:cNvSpPr>
            <a:spLocks noGrp="1"/>
          </p:cNvSpPr>
          <p:nvPr>
            <p:ph type="body" sz="quarter" idx="16" hasCustomPrompt="1"/>
          </p:nvPr>
        </p:nvSpPr>
        <p:spPr>
          <a:xfrm>
            <a:off x="77788" y="3276600"/>
            <a:ext cx="4953000" cy="3505200"/>
          </a:xfrm>
        </p:spPr>
        <p:txBody>
          <a:bodyPr>
            <a:noAutofit/>
          </a:bodyPr>
          <a:lstStyle>
            <a:lvl1pPr>
              <a:defRPr sz="4000">
                <a:solidFill>
                  <a:schemeClr val="tx2"/>
                </a:solidFill>
              </a:defRPr>
            </a:lvl1pPr>
            <a:lvl2pPr>
              <a:defRPr sz="3000">
                <a:solidFill>
                  <a:schemeClr val="bg1"/>
                </a:solidFill>
              </a:defRPr>
            </a:lvl2pPr>
            <a:lvl3pPr>
              <a:defRPr sz="3000">
                <a:solidFill>
                  <a:schemeClr val="bg1"/>
                </a:solidFill>
              </a:defRPr>
            </a:lvl3pPr>
            <a:lvl4pPr>
              <a:defRPr sz="3000">
                <a:solidFill>
                  <a:schemeClr val="bg1"/>
                </a:solidFill>
              </a:defRPr>
            </a:lvl4pPr>
            <a:lvl5pPr>
              <a:defRPr sz="3000">
                <a:solidFill>
                  <a:schemeClr val="bg1"/>
                </a:solidFill>
              </a:defRPr>
            </a:lvl5pPr>
          </a:lstStyle>
          <a:p>
            <a:pPr lvl="0"/>
            <a:r>
              <a:rPr lang="en-US"/>
              <a:t>Section 1			</a:t>
            </a:r>
            <a:endParaRPr lang="en-AU"/>
          </a:p>
        </p:txBody>
      </p:sp>
      <p:sp>
        <p:nvSpPr>
          <p:cNvPr id="10" name="Section title 2">
            <a:extLst>
              <a:ext uri="{FF2B5EF4-FFF2-40B4-BE49-F238E27FC236}">
                <a16:creationId xmlns:a16="http://schemas.microsoft.com/office/drawing/2014/main" id="{3FD882D6-6039-4D72-8810-E53B506E9CFA}"/>
              </a:ext>
            </a:extLst>
          </p:cNvPr>
          <p:cNvSpPr>
            <a:spLocks noGrp="1"/>
          </p:cNvSpPr>
          <p:nvPr>
            <p:ph type="body" sz="quarter" idx="17" hasCustomPrompt="1"/>
          </p:nvPr>
        </p:nvSpPr>
        <p:spPr>
          <a:xfrm>
            <a:off x="6861175" y="3276600"/>
            <a:ext cx="4953000" cy="3505200"/>
          </a:xfrm>
        </p:spPr>
        <p:txBody>
          <a:bodyPr>
            <a:noAutofit/>
          </a:bodyPr>
          <a:lstStyle>
            <a:lvl1pPr>
              <a:defRPr sz="4000">
                <a:solidFill>
                  <a:schemeClr val="tx2"/>
                </a:solidFill>
              </a:defRPr>
            </a:lvl1pPr>
            <a:lvl2pPr>
              <a:defRPr sz="3000">
                <a:solidFill>
                  <a:schemeClr val="bg1"/>
                </a:solidFill>
              </a:defRPr>
            </a:lvl2pPr>
            <a:lvl3pPr>
              <a:defRPr sz="3000">
                <a:solidFill>
                  <a:schemeClr val="bg1"/>
                </a:solidFill>
              </a:defRPr>
            </a:lvl3pPr>
            <a:lvl4pPr>
              <a:defRPr sz="3000">
                <a:solidFill>
                  <a:schemeClr val="bg1"/>
                </a:solidFill>
              </a:defRPr>
            </a:lvl4pPr>
            <a:lvl5pPr>
              <a:defRPr sz="3000">
                <a:solidFill>
                  <a:schemeClr val="bg1"/>
                </a:solidFill>
              </a:defRPr>
            </a:lvl5pPr>
          </a:lstStyle>
          <a:p>
            <a:pPr lvl="0"/>
            <a:r>
              <a:rPr lang="en-US"/>
              <a:t>Section 2	</a:t>
            </a:r>
            <a:endParaRPr lang="en-AU"/>
          </a:p>
        </p:txBody>
      </p:sp>
      <p:sp>
        <p:nvSpPr>
          <p:cNvPr id="12" name="Text Placeholder 12">
            <a:extLst>
              <a:ext uri="{FF2B5EF4-FFF2-40B4-BE49-F238E27FC236}">
                <a16:creationId xmlns:a16="http://schemas.microsoft.com/office/drawing/2014/main" id="{6E6645DB-2C67-4FF1-B3F2-6E760114D586}"/>
              </a:ext>
            </a:extLst>
          </p:cNvPr>
          <p:cNvSpPr>
            <a:spLocks noGrp="1"/>
          </p:cNvSpPr>
          <p:nvPr>
            <p:ph type="body" sz="quarter" idx="18" hasCustomPrompt="1"/>
          </p:nvPr>
        </p:nvSpPr>
        <p:spPr>
          <a:xfrm>
            <a:off x="12271374" y="4038600"/>
            <a:ext cx="4267201" cy="4495800"/>
          </a:xfrm>
        </p:spPr>
        <p:txBody>
          <a:bodyPr>
            <a:noAutofit/>
          </a:bodyPr>
          <a:lstStyle>
            <a:lvl1pPr>
              <a:defRPr sz="35000">
                <a:solidFill>
                  <a:schemeClr val="tx2">
                    <a:alpha val="47000"/>
                  </a:schemeClr>
                </a:solidFill>
                <a:latin typeface="Arial Black" panose="020B0A04020102020204" pitchFamily="34" charset="0"/>
              </a:defRPr>
            </a:lvl1pPr>
          </a:lstStyle>
          <a:p>
            <a:pPr lvl="0"/>
            <a:r>
              <a:rPr lang="en-AU" sz="35000">
                <a:latin typeface="Arial Black" panose="020B0A04020102020204" pitchFamily="34" charset="0"/>
              </a:rPr>
              <a:t>3</a:t>
            </a:r>
            <a:endParaRPr lang="en-AU"/>
          </a:p>
        </p:txBody>
      </p:sp>
      <p:sp>
        <p:nvSpPr>
          <p:cNvPr id="13" name="Section title 2">
            <a:extLst>
              <a:ext uri="{FF2B5EF4-FFF2-40B4-BE49-F238E27FC236}">
                <a16:creationId xmlns:a16="http://schemas.microsoft.com/office/drawing/2014/main" id="{8AAE6B81-99C7-481F-BAFE-F21990D2BB1D}"/>
              </a:ext>
            </a:extLst>
          </p:cNvPr>
          <p:cNvSpPr>
            <a:spLocks noGrp="1"/>
          </p:cNvSpPr>
          <p:nvPr>
            <p:ph type="body" sz="quarter" idx="19" hasCustomPrompt="1"/>
          </p:nvPr>
        </p:nvSpPr>
        <p:spPr>
          <a:xfrm>
            <a:off x="13109575" y="3276600"/>
            <a:ext cx="4953000" cy="3505200"/>
          </a:xfrm>
        </p:spPr>
        <p:txBody>
          <a:bodyPr>
            <a:noAutofit/>
          </a:bodyPr>
          <a:lstStyle>
            <a:lvl1pPr>
              <a:defRPr sz="4000">
                <a:solidFill>
                  <a:schemeClr val="tx2"/>
                </a:solidFill>
              </a:defRPr>
            </a:lvl1pPr>
            <a:lvl2pPr>
              <a:defRPr sz="3000">
                <a:solidFill>
                  <a:schemeClr val="bg1"/>
                </a:solidFill>
              </a:defRPr>
            </a:lvl2pPr>
            <a:lvl3pPr>
              <a:defRPr sz="3000">
                <a:solidFill>
                  <a:schemeClr val="bg1"/>
                </a:solidFill>
              </a:defRPr>
            </a:lvl3pPr>
            <a:lvl4pPr>
              <a:defRPr sz="3000">
                <a:solidFill>
                  <a:schemeClr val="bg1"/>
                </a:solidFill>
              </a:defRPr>
            </a:lvl4pPr>
            <a:lvl5pPr>
              <a:defRPr sz="3000">
                <a:solidFill>
                  <a:schemeClr val="bg1"/>
                </a:solidFill>
              </a:defRPr>
            </a:lvl5pPr>
          </a:lstStyle>
          <a:p>
            <a:pPr lvl="0"/>
            <a:r>
              <a:rPr lang="en-US"/>
              <a:t>Section 3	</a:t>
            </a:r>
            <a:endParaRPr lang="en-AU"/>
          </a:p>
        </p:txBody>
      </p:sp>
      <p:sp>
        <p:nvSpPr>
          <p:cNvPr id="15" name="Text Placeholder 12">
            <a:extLst>
              <a:ext uri="{FF2B5EF4-FFF2-40B4-BE49-F238E27FC236}">
                <a16:creationId xmlns:a16="http://schemas.microsoft.com/office/drawing/2014/main" id="{3CF8A265-6F3D-4A9E-9B13-A6ADF36CE3EA}"/>
              </a:ext>
            </a:extLst>
          </p:cNvPr>
          <p:cNvSpPr>
            <a:spLocks noGrp="1"/>
          </p:cNvSpPr>
          <p:nvPr>
            <p:ph type="body" sz="quarter" idx="20" hasCustomPrompt="1"/>
          </p:nvPr>
        </p:nvSpPr>
        <p:spPr>
          <a:xfrm>
            <a:off x="18519774" y="4038600"/>
            <a:ext cx="4267201" cy="4495800"/>
          </a:xfrm>
        </p:spPr>
        <p:txBody>
          <a:bodyPr>
            <a:noAutofit/>
          </a:bodyPr>
          <a:lstStyle>
            <a:lvl1pPr>
              <a:defRPr sz="35000">
                <a:solidFill>
                  <a:schemeClr val="tx2">
                    <a:alpha val="47000"/>
                  </a:schemeClr>
                </a:solidFill>
                <a:latin typeface="Arial Black" panose="020B0A04020102020204" pitchFamily="34" charset="0"/>
              </a:defRPr>
            </a:lvl1pPr>
          </a:lstStyle>
          <a:p>
            <a:pPr lvl="0"/>
            <a:r>
              <a:rPr lang="en-AU" sz="35000">
                <a:latin typeface="Arial Black" panose="020B0A04020102020204" pitchFamily="34" charset="0"/>
              </a:rPr>
              <a:t>4</a:t>
            </a:r>
            <a:endParaRPr lang="en-AU"/>
          </a:p>
        </p:txBody>
      </p:sp>
      <p:sp>
        <p:nvSpPr>
          <p:cNvPr id="16" name="Section title 2">
            <a:extLst>
              <a:ext uri="{FF2B5EF4-FFF2-40B4-BE49-F238E27FC236}">
                <a16:creationId xmlns:a16="http://schemas.microsoft.com/office/drawing/2014/main" id="{DF142658-3254-4BA6-A2CC-F67190375DE7}"/>
              </a:ext>
            </a:extLst>
          </p:cNvPr>
          <p:cNvSpPr>
            <a:spLocks noGrp="1"/>
          </p:cNvSpPr>
          <p:nvPr>
            <p:ph type="body" sz="quarter" idx="21" hasCustomPrompt="1"/>
          </p:nvPr>
        </p:nvSpPr>
        <p:spPr>
          <a:xfrm>
            <a:off x="19357975" y="3276600"/>
            <a:ext cx="4953000" cy="3505200"/>
          </a:xfrm>
        </p:spPr>
        <p:txBody>
          <a:bodyPr>
            <a:noAutofit/>
          </a:bodyPr>
          <a:lstStyle>
            <a:lvl1pPr>
              <a:defRPr sz="4000">
                <a:solidFill>
                  <a:schemeClr val="tx2"/>
                </a:solidFill>
              </a:defRPr>
            </a:lvl1pPr>
            <a:lvl2pPr>
              <a:defRPr sz="3000">
                <a:solidFill>
                  <a:schemeClr val="bg1"/>
                </a:solidFill>
              </a:defRPr>
            </a:lvl2pPr>
            <a:lvl3pPr>
              <a:defRPr sz="3000">
                <a:solidFill>
                  <a:schemeClr val="bg1"/>
                </a:solidFill>
              </a:defRPr>
            </a:lvl3pPr>
            <a:lvl4pPr>
              <a:defRPr sz="3000">
                <a:solidFill>
                  <a:schemeClr val="bg1"/>
                </a:solidFill>
              </a:defRPr>
            </a:lvl4pPr>
            <a:lvl5pPr>
              <a:defRPr sz="3000">
                <a:solidFill>
                  <a:schemeClr val="bg1"/>
                </a:solidFill>
              </a:defRPr>
            </a:lvl5pPr>
          </a:lstStyle>
          <a:p>
            <a:pPr lvl="0"/>
            <a:r>
              <a:rPr lang="en-US"/>
              <a:t>Section 4 </a:t>
            </a:r>
            <a:endParaRPr lang="en-AU"/>
          </a:p>
        </p:txBody>
      </p:sp>
      <p:sp>
        <p:nvSpPr>
          <p:cNvPr id="17" name="Text Placeholder 12">
            <a:extLst>
              <a:ext uri="{FF2B5EF4-FFF2-40B4-BE49-F238E27FC236}">
                <a16:creationId xmlns:a16="http://schemas.microsoft.com/office/drawing/2014/main" id="{78CAA591-40CF-4454-A9DF-E1A3A75D8E65}"/>
              </a:ext>
            </a:extLst>
          </p:cNvPr>
          <p:cNvSpPr>
            <a:spLocks noGrp="1"/>
          </p:cNvSpPr>
          <p:nvPr>
            <p:ph type="body" sz="quarter" idx="22" hasCustomPrompt="1"/>
          </p:nvPr>
        </p:nvSpPr>
        <p:spPr>
          <a:xfrm>
            <a:off x="-762001" y="9448800"/>
            <a:ext cx="4267201" cy="4495800"/>
          </a:xfrm>
        </p:spPr>
        <p:txBody>
          <a:bodyPr>
            <a:noAutofit/>
          </a:bodyPr>
          <a:lstStyle>
            <a:lvl1pPr>
              <a:defRPr sz="35000">
                <a:solidFill>
                  <a:schemeClr val="tx2">
                    <a:alpha val="43000"/>
                  </a:schemeClr>
                </a:solidFill>
                <a:latin typeface="Arial Black" panose="020B0A04020102020204" pitchFamily="34" charset="0"/>
              </a:defRPr>
            </a:lvl1pPr>
          </a:lstStyle>
          <a:p>
            <a:pPr lvl="0"/>
            <a:r>
              <a:rPr lang="en-AU" sz="35000">
                <a:latin typeface="Arial Black" panose="020B0A04020102020204" pitchFamily="34" charset="0"/>
              </a:rPr>
              <a:t>5</a:t>
            </a:r>
            <a:endParaRPr lang="en-AU"/>
          </a:p>
        </p:txBody>
      </p:sp>
      <p:sp>
        <p:nvSpPr>
          <p:cNvPr id="18" name="Text Placeholder 12">
            <a:extLst>
              <a:ext uri="{FF2B5EF4-FFF2-40B4-BE49-F238E27FC236}">
                <a16:creationId xmlns:a16="http://schemas.microsoft.com/office/drawing/2014/main" id="{B3C5741D-A61E-4DB6-A4AD-EFEBCC20A4CB}"/>
              </a:ext>
            </a:extLst>
          </p:cNvPr>
          <p:cNvSpPr>
            <a:spLocks noGrp="1"/>
          </p:cNvSpPr>
          <p:nvPr>
            <p:ph type="body" sz="quarter" idx="23" hasCustomPrompt="1"/>
          </p:nvPr>
        </p:nvSpPr>
        <p:spPr>
          <a:xfrm>
            <a:off x="6021386" y="9448800"/>
            <a:ext cx="4267201" cy="4495800"/>
          </a:xfrm>
        </p:spPr>
        <p:txBody>
          <a:bodyPr>
            <a:noAutofit/>
          </a:bodyPr>
          <a:lstStyle>
            <a:lvl1pPr>
              <a:defRPr sz="35000">
                <a:solidFill>
                  <a:schemeClr val="tx2">
                    <a:alpha val="43000"/>
                  </a:schemeClr>
                </a:solidFill>
                <a:latin typeface="Arial Black" panose="020B0A04020102020204" pitchFamily="34" charset="0"/>
              </a:defRPr>
            </a:lvl1pPr>
          </a:lstStyle>
          <a:p>
            <a:pPr lvl="0"/>
            <a:r>
              <a:rPr lang="en-AU" sz="35000">
                <a:latin typeface="Arial Black" panose="020B0A04020102020204" pitchFamily="34" charset="0"/>
              </a:rPr>
              <a:t>6	</a:t>
            </a:r>
            <a:endParaRPr lang="en-AU"/>
          </a:p>
        </p:txBody>
      </p:sp>
      <p:sp>
        <p:nvSpPr>
          <p:cNvPr id="19" name="Section title 1">
            <a:extLst>
              <a:ext uri="{FF2B5EF4-FFF2-40B4-BE49-F238E27FC236}">
                <a16:creationId xmlns:a16="http://schemas.microsoft.com/office/drawing/2014/main" id="{99866E5E-4368-4472-97DE-C2C276AAC308}"/>
              </a:ext>
            </a:extLst>
          </p:cNvPr>
          <p:cNvSpPr>
            <a:spLocks noGrp="1"/>
          </p:cNvSpPr>
          <p:nvPr>
            <p:ph type="body" sz="quarter" idx="24" hasCustomPrompt="1"/>
          </p:nvPr>
        </p:nvSpPr>
        <p:spPr>
          <a:xfrm>
            <a:off x="76200" y="8686800"/>
            <a:ext cx="4953000" cy="3505200"/>
          </a:xfrm>
        </p:spPr>
        <p:txBody>
          <a:bodyPr>
            <a:noAutofit/>
          </a:bodyPr>
          <a:lstStyle>
            <a:lvl1pPr>
              <a:defRPr sz="4000">
                <a:solidFill>
                  <a:schemeClr val="tx2"/>
                </a:solidFill>
              </a:defRPr>
            </a:lvl1pPr>
            <a:lvl2pPr>
              <a:defRPr sz="3000">
                <a:solidFill>
                  <a:schemeClr val="bg1"/>
                </a:solidFill>
              </a:defRPr>
            </a:lvl2pPr>
            <a:lvl3pPr>
              <a:defRPr sz="3000">
                <a:solidFill>
                  <a:schemeClr val="bg1"/>
                </a:solidFill>
              </a:defRPr>
            </a:lvl3pPr>
            <a:lvl4pPr>
              <a:defRPr sz="3000">
                <a:solidFill>
                  <a:schemeClr val="bg1"/>
                </a:solidFill>
              </a:defRPr>
            </a:lvl4pPr>
            <a:lvl5pPr>
              <a:defRPr sz="3000">
                <a:solidFill>
                  <a:schemeClr val="bg1"/>
                </a:solidFill>
              </a:defRPr>
            </a:lvl5pPr>
          </a:lstStyle>
          <a:p>
            <a:pPr lvl="0"/>
            <a:r>
              <a:rPr lang="en-US"/>
              <a:t>Section 5	</a:t>
            </a:r>
            <a:endParaRPr lang="en-AU"/>
          </a:p>
        </p:txBody>
      </p:sp>
      <p:sp>
        <p:nvSpPr>
          <p:cNvPr id="20" name="Section title 2">
            <a:extLst>
              <a:ext uri="{FF2B5EF4-FFF2-40B4-BE49-F238E27FC236}">
                <a16:creationId xmlns:a16="http://schemas.microsoft.com/office/drawing/2014/main" id="{352F145B-0403-40AB-93C9-C1BC92C60C52}"/>
              </a:ext>
            </a:extLst>
          </p:cNvPr>
          <p:cNvSpPr>
            <a:spLocks noGrp="1"/>
          </p:cNvSpPr>
          <p:nvPr>
            <p:ph type="body" sz="quarter" idx="25" hasCustomPrompt="1"/>
          </p:nvPr>
        </p:nvSpPr>
        <p:spPr>
          <a:xfrm>
            <a:off x="6859587" y="8686800"/>
            <a:ext cx="4953000" cy="3505200"/>
          </a:xfrm>
        </p:spPr>
        <p:txBody>
          <a:bodyPr>
            <a:noAutofit/>
          </a:bodyPr>
          <a:lstStyle>
            <a:lvl1pPr>
              <a:defRPr sz="4000">
                <a:solidFill>
                  <a:schemeClr val="tx2"/>
                </a:solidFill>
              </a:defRPr>
            </a:lvl1pPr>
            <a:lvl2pPr>
              <a:defRPr sz="3000">
                <a:solidFill>
                  <a:schemeClr val="bg1"/>
                </a:solidFill>
              </a:defRPr>
            </a:lvl2pPr>
            <a:lvl3pPr>
              <a:defRPr sz="3000">
                <a:solidFill>
                  <a:schemeClr val="bg1"/>
                </a:solidFill>
              </a:defRPr>
            </a:lvl3pPr>
            <a:lvl4pPr>
              <a:defRPr sz="3000">
                <a:solidFill>
                  <a:schemeClr val="bg1"/>
                </a:solidFill>
              </a:defRPr>
            </a:lvl4pPr>
            <a:lvl5pPr>
              <a:defRPr sz="3000">
                <a:solidFill>
                  <a:schemeClr val="bg1"/>
                </a:solidFill>
              </a:defRPr>
            </a:lvl5pPr>
          </a:lstStyle>
          <a:p>
            <a:pPr lvl="0"/>
            <a:r>
              <a:rPr lang="en-US"/>
              <a:t>Section 6			</a:t>
            </a:r>
            <a:endParaRPr lang="en-AU"/>
          </a:p>
        </p:txBody>
      </p:sp>
      <p:sp>
        <p:nvSpPr>
          <p:cNvPr id="21" name="Text Placeholder 12">
            <a:extLst>
              <a:ext uri="{FF2B5EF4-FFF2-40B4-BE49-F238E27FC236}">
                <a16:creationId xmlns:a16="http://schemas.microsoft.com/office/drawing/2014/main" id="{48269A1B-05BA-4D9B-9E50-23BD23BF8AF5}"/>
              </a:ext>
            </a:extLst>
          </p:cNvPr>
          <p:cNvSpPr>
            <a:spLocks noGrp="1"/>
          </p:cNvSpPr>
          <p:nvPr>
            <p:ph type="body" sz="quarter" idx="26" hasCustomPrompt="1"/>
          </p:nvPr>
        </p:nvSpPr>
        <p:spPr>
          <a:xfrm>
            <a:off x="12269786" y="9448800"/>
            <a:ext cx="4267201" cy="4495800"/>
          </a:xfrm>
        </p:spPr>
        <p:txBody>
          <a:bodyPr>
            <a:noAutofit/>
          </a:bodyPr>
          <a:lstStyle>
            <a:lvl1pPr>
              <a:defRPr sz="35000">
                <a:solidFill>
                  <a:schemeClr val="tx2">
                    <a:alpha val="43000"/>
                  </a:schemeClr>
                </a:solidFill>
                <a:latin typeface="Arial Black" panose="020B0A04020102020204" pitchFamily="34" charset="0"/>
              </a:defRPr>
            </a:lvl1pPr>
          </a:lstStyle>
          <a:p>
            <a:pPr lvl="0"/>
            <a:r>
              <a:rPr lang="en-AU" sz="35000">
                <a:latin typeface="Arial Black" panose="020B0A04020102020204" pitchFamily="34" charset="0"/>
              </a:rPr>
              <a:t>7	</a:t>
            </a:r>
            <a:endParaRPr lang="en-AU"/>
          </a:p>
        </p:txBody>
      </p:sp>
      <p:sp>
        <p:nvSpPr>
          <p:cNvPr id="23" name="Section title 2">
            <a:extLst>
              <a:ext uri="{FF2B5EF4-FFF2-40B4-BE49-F238E27FC236}">
                <a16:creationId xmlns:a16="http://schemas.microsoft.com/office/drawing/2014/main" id="{A2614526-390C-4A69-AF6F-60D220177397}"/>
              </a:ext>
            </a:extLst>
          </p:cNvPr>
          <p:cNvSpPr>
            <a:spLocks noGrp="1"/>
          </p:cNvSpPr>
          <p:nvPr>
            <p:ph type="body" sz="quarter" idx="27" hasCustomPrompt="1"/>
          </p:nvPr>
        </p:nvSpPr>
        <p:spPr>
          <a:xfrm>
            <a:off x="13107987" y="8686800"/>
            <a:ext cx="4953000" cy="3505200"/>
          </a:xfrm>
        </p:spPr>
        <p:txBody>
          <a:bodyPr>
            <a:noAutofit/>
          </a:bodyPr>
          <a:lstStyle>
            <a:lvl1pPr>
              <a:defRPr sz="4000">
                <a:solidFill>
                  <a:schemeClr val="tx2"/>
                </a:solidFill>
              </a:defRPr>
            </a:lvl1pPr>
            <a:lvl2pPr>
              <a:defRPr sz="3000">
                <a:solidFill>
                  <a:schemeClr val="bg1"/>
                </a:solidFill>
              </a:defRPr>
            </a:lvl2pPr>
            <a:lvl3pPr>
              <a:defRPr sz="3000">
                <a:solidFill>
                  <a:schemeClr val="bg1"/>
                </a:solidFill>
              </a:defRPr>
            </a:lvl3pPr>
            <a:lvl4pPr>
              <a:defRPr sz="3000">
                <a:solidFill>
                  <a:schemeClr val="bg1"/>
                </a:solidFill>
              </a:defRPr>
            </a:lvl4pPr>
            <a:lvl5pPr>
              <a:defRPr sz="3000">
                <a:solidFill>
                  <a:schemeClr val="bg1"/>
                </a:solidFill>
              </a:defRPr>
            </a:lvl5pPr>
          </a:lstStyle>
          <a:p>
            <a:pPr lvl="0"/>
            <a:r>
              <a:rPr lang="en-US"/>
              <a:t>Section 7		</a:t>
            </a:r>
            <a:endParaRPr lang="en-AU"/>
          </a:p>
        </p:txBody>
      </p:sp>
      <p:sp>
        <p:nvSpPr>
          <p:cNvPr id="27" name="Text Placeholder 12">
            <a:extLst>
              <a:ext uri="{FF2B5EF4-FFF2-40B4-BE49-F238E27FC236}">
                <a16:creationId xmlns:a16="http://schemas.microsoft.com/office/drawing/2014/main" id="{F70DE9A5-3A4A-4452-92AE-5EA90964BA9F}"/>
              </a:ext>
            </a:extLst>
          </p:cNvPr>
          <p:cNvSpPr>
            <a:spLocks noGrp="1"/>
          </p:cNvSpPr>
          <p:nvPr>
            <p:ph type="body" sz="quarter" idx="28" hasCustomPrompt="1"/>
          </p:nvPr>
        </p:nvSpPr>
        <p:spPr>
          <a:xfrm>
            <a:off x="18518186" y="9448800"/>
            <a:ext cx="4267201" cy="4495800"/>
          </a:xfrm>
        </p:spPr>
        <p:txBody>
          <a:bodyPr>
            <a:noAutofit/>
          </a:bodyPr>
          <a:lstStyle>
            <a:lvl1pPr>
              <a:defRPr sz="35000">
                <a:solidFill>
                  <a:schemeClr val="tx2">
                    <a:alpha val="43000"/>
                  </a:schemeClr>
                </a:solidFill>
                <a:latin typeface="Arial Black" panose="020B0A04020102020204" pitchFamily="34" charset="0"/>
              </a:defRPr>
            </a:lvl1pPr>
          </a:lstStyle>
          <a:p>
            <a:pPr lvl="0"/>
            <a:r>
              <a:rPr lang="en-AU" sz="35000">
                <a:latin typeface="Arial Black" panose="020B0A04020102020204" pitchFamily="34" charset="0"/>
              </a:rPr>
              <a:t>8</a:t>
            </a:r>
            <a:endParaRPr lang="en-AU"/>
          </a:p>
        </p:txBody>
      </p:sp>
      <p:sp>
        <p:nvSpPr>
          <p:cNvPr id="28" name="Section title 2">
            <a:extLst>
              <a:ext uri="{FF2B5EF4-FFF2-40B4-BE49-F238E27FC236}">
                <a16:creationId xmlns:a16="http://schemas.microsoft.com/office/drawing/2014/main" id="{049FBC6F-1609-4762-AA1A-654D7FF73E47}"/>
              </a:ext>
            </a:extLst>
          </p:cNvPr>
          <p:cNvSpPr>
            <a:spLocks noGrp="1"/>
          </p:cNvSpPr>
          <p:nvPr>
            <p:ph type="body" sz="quarter" idx="29" hasCustomPrompt="1"/>
          </p:nvPr>
        </p:nvSpPr>
        <p:spPr>
          <a:xfrm>
            <a:off x="19356387" y="8686800"/>
            <a:ext cx="4953000" cy="3505200"/>
          </a:xfrm>
        </p:spPr>
        <p:txBody>
          <a:bodyPr>
            <a:noAutofit/>
          </a:bodyPr>
          <a:lstStyle>
            <a:lvl1pPr>
              <a:defRPr sz="4000">
                <a:solidFill>
                  <a:schemeClr val="tx2"/>
                </a:solidFill>
              </a:defRPr>
            </a:lvl1pPr>
            <a:lvl2pPr>
              <a:defRPr sz="3000">
                <a:solidFill>
                  <a:schemeClr val="bg1"/>
                </a:solidFill>
              </a:defRPr>
            </a:lvl2pPr>
            <a:lvl3pPr>
              <a:defRPr sz="3000">
                <a:solidFill>
                  <a:schemeClr val="bg1"/>
                </a:solidFill>
              </a:defRPr>
            </a:lvl3pPr>
            <a:lvl4pPr>
              <a:defRPr sz="3000">
                <a:solidFill>
                  <a:schemeClr val="bg1"/>
                </a:solidFill>
              </a:defRPr>
            </a:lvl4pPr>
            <a:lvl5pPr>
              <a:defRPr sz="3000">
                <a:solidFill>
                  <a:schemeClr val="bg1"/>
                </a:solidFill>
              </a:defRPr>
            </a:lvl5pPr>
          </a:lstStyle>
          <a:p>
            <a:pPr lvl="0"/>
            <a:r>
              <a:rPr lang="en-US"/>
              <a:t>Section 8	</a:t>
            </a:r>
            <a:endParaRPr lang="en-AU"/>
          </a:p>
        </p:txBody>
      </p:sp>
    </p:spTree>
    <p:extLst>
      <p:ext uri="{BB962C8B-B14F-4D97-AF65-F5344CB8AC3E}">
        <p14:creationId xmlns:p14="http://schemas.microsoft.com/office/powerpoint/2010/main" val="1429055864"/>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50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fade">
                                      <p:cBhvr>
                                        <p:cTn id="12" dur="500"/>
                                        <p:tgtEl>
                                          <p:spTgt spid="9">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Effect transition="in" filter="fade">
                                      <p:cBhvr>
                                        <p:cTn id="15" dur="500"/>
                                        <p:tgtEl>
                                          <p:spTgt spid="4">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0">
                                            <p:txEl>
                                              <p:pRg st="0" end="0"/>
                                            </p:txEl>
                                          </p:spTgt>
                                        </p:tgtEl>
                                        <p:attrNameLst>
                                          <p:attrName>style.visibility</p:attrName>
                                        </p:attrNameLst>
                                      </p:cBhvr>
                                      <p:to>
                                        <p:strVal val="visible"/>
                                      </p:to>
                                    </p:set>
                                    <p:animEffect transition="in" filter="fade">
                                      <p:cBhvr>
                                        <p:cTn id="20" dur="500"/>
                                        <p:tgtEl>
                                          <p:spTgt spid="10">
                                            <p:txEl>
                                              <p:pRg st="0" end="0"/>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7">
                                            <p:txEl>
                                              <p:pRg st="0" end="0"/>
                                            </p:txEl>
                                          </p:spTgt>
                                        </p:tgtEl>
                                        <p:attrNameLst>
                                          <p:attrName>style.visibility</p:attrName>
                                        </p:attrNameLst>
                                      </p:cBhvr>
                                      <p:to>
                                        <p:strVal val="visible"/>
                                      </p:to>
                                    </p:set>
                                    <p:animEffect transition="in" filter="fade">
                                      <p:cBhvr>
                                        <p:cTn id="23" dur="500"/>
                                        <p:tgtEl>
                                          <p:spTgt spid="7">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3">
                                            <p:txEl>
                                              <p:pRg st="0" end="0"/>
                                            </p:txEl>
                                          </p:spTgt>
                                        </p:tgtEl>
                                        <p:attrNameLst>
                                          <p:attrName>style.visibility</p:attrName>
                                        </p:attrNameLst>
                                      </p:cBhvr>
                                      <p:to>
                                        <p:strVal val="visible"/>
                                      </p:to>
                                    </p:set>
                                    <p:animEffect transition="in" filter="fade">
                                      <p:cBhvr>
                                        <p:cTn id="28" dur="500"/>
                                        <p:tgtEl>
                                          <p:spTgt spid="13">
                                            <p:txEl>
                                              <p:pRg st="0" end="0"/>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2">
                                            <p:txEl>
                                              <p:pRg st="0" end="0"/>
                                            </p:txEl>
                                          </p:spTgt>
                                        </p:tgtEl>
                                        <p:attrNameLst>
                                          <p:attrName>style.visibility</p:attrName>
                                        </p:attrNameLst>
                                      </p:cBhvr>
                                      <p:to>
                                        <p:strVal val="visible"/>
                                      </p:to>
                                    </p:set>
                                    <p:animEffect transition="in" filter="fade">
                                      <p:cBhvr>
                                        <p:cTn id="31" dur="500"/>
                                        <p:tgtEl>
                                          <p:spTgt spid="12">
                                            <p:txEl>
                                              <p:pRg st="0" end="0"/>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6">
                                            <p:txEl>
                                              <p:pRg st="0" end="0"/>
                                            </p:txEl>
                                          </p:spTgt>
                                        </p:tgtEl>
                                        <p:attrNameLst>
                                          <p:attrName>style.visibility</p:attrName>
                                        </p:attrNameLst>
                                      </p:cBhvr>
                                      <p:to>
                                        <p:strVal val="visible"/>
                                      </p:to>
                                    </p:set>
                                    <p:animEffect transition="in" filter="fade">
                                      <p:cBhvr>
                                        <p:cTn id="36" dur="500"/>
                                        <p:tgtEl>
                                          <p:spTgt spid="16">
                                            <p:txEl>
                                              <p:pRg st="0" end="0"/>
                                            </p:tx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15">
                                            <p:txEl>
                                              <p:pRg st="0" end="0"/>
                                            </p:txEl>
                                          </p:spTgt>
                                        </p:tgtEl>
                                        <p:attrNameLst>
                                          <p:attrName>style.visibility</p:attrName>
                                        </p:attrNameLst>
                                      </p:cBhvr>
                                      <p:to>
                                        <p:strVal val="visible"/>
                                      </p:to>
                                    </p:set>
                                    <p:animEffect transition="in" filter="fade">
                                      <p:cBhvr>
                                        <p:cTn id="39" dur="500"/>
                                        <p:tgtEl>
                                          <p:spTgt spid="15">
                                            <p:txEl>
                                              <p:pRg st="0" end="0"/>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19">
                                            <p:txEl>
                                              <p:pRg st="0" end="0"/>
                                            </p:txEl>
                                          </p:spTgt>
                                        </p:tgtEl>
                                        <p:attrNameLst>
                                          <p:attrName>style.visibility</p:attrName>
                                        </p:attrNameLst>
                                      </p:cBhvr>
                                      <p:to>
                                        <p:strVal val="visible"/>
                                      </p:to>
                                    </p:set>
                                    <p:animEffect transition="in" filter="fade">
                                      <p:cBhvr>
                                        <p:cTn id="44" dur="500"/>
                                        <p:tgtEl>
                                          <p:spTgt spid="19">
                                            <p:txEl>
                                              <p:pRg st="0" end="0"/>
                                            </p:txEl>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17">
                                            <p:txEl>
                                              <p:pRg st="0" end="0"/>
                                            </p:txEl>
                                          </p:spTgt>
                                        </p:tgtEl>
                                        <p:attrNameLst>
                                          <p:attrName>style.visibility</p:attrName>
                                        </p:attrNameLst>
                                      </p:cBhvr>
                                      <p:to>
                                        <p:strVal val="visible"/>
                                      </p:to>
                                    </p:set>
                                    <p:animEffect transition="in" filter="fade">
                                      <p:cBhvr>
                                        <p:cTn id="47" dur="500"/>
                                        <p:tgtEl>
                                          <p:spTgt spid="17">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0">
                                            <p:txEl>
                                              <p:pRg st="0" end="0"/>
                                            </p:txEl>
                                          </p:spTgt>
                                        </p:tgtEl>
                                        <p:attrNameLst>
                                          <p:attrName>style.visibility</p:attrName>
                                        </p:attrNameLst>
                                      </p:cBhvr>
                                      <p:to>
                                        <p:strVal val="visible"/>
                                      </p:to>
                                    </p:set>
                                    <p:animEffect transition="in" filter="fade">
                                      <p:cBhvr>
                                        <p:cTn id="52" dur="500"/>
                                        <p:tgtEl>
                                          <p:spTgt spid="20">
                                            <p:txEl>
                                              <p:pRg st="0" end="0"/>
                                            </p:txEl>
                                          </p:spTgt>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18">
                                            <p:txEl>
                                              <p:pRg st="0" end="0"/>
                                            </p:txEl>
                                          </p:spTgt>
                                        </p:tgtEl>
                                        <p:attrNameLst>
                                          <p:attrName>style.visibility</p:attrName>
                                        </p:attrNameLst>
                                      </p:cBhvr>
                                      <p:to>
                                        <p:strVal val="visible"/>
                                      </p:to>
                                    </p:set>
                                    <p:animEffect transition="in" filter="fade">
                                      <p:cBhvr>
                                        <p:cTn id="55" dur="500"/>
                                        <p:tgtEl>
                                          <p:spTgt spid="18">
                                            <p:txEl>
                                              <p:pRg st="0" end="0"/>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23">
                                            <p:txEl>
                                              <p:pRg st="0" end="0"/>
                                            </p:txEl>
                                          </p:spTgt>
                                        </p:tgtEl>
                                        <p:attrNameLst>
                                          <p:attrName>style.visibility</p:attrName>
                                        </p:attrNameLst>
                                      </p:cBhvr>
                                      <p:to>
                                        <p:strVal val="visible"/>
                                      </p:to>
                                    </p:set>
                                    <p:animEffect transition="in" filter="fade">
                                      <p:cBhvr>
                                        <p:cTn id="60" dur="500"/>
                                        <p:tgtEl>
                                          <p:spTgt spid="23">
                                            <p:txEl>
                                              <p:pRg st="0" end="0"/>
                                            </p:txEl>
                                          </p:spTgt>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21">
                                            <p:txEl>
                                              <p:pRg st="0" end="0"/>
                                            </p:txEl>
                                          </p:spTgt>
                                        </p:tgtEl>
                                        <p:attrNameLst>
                                          <p:attrName>style.visibility</p:attrName>
                                        </p:attrNameLst>
                                      </p:cBhvr>
                                      <p:to>
                                        <p:strVal val="visible"/>
                                      </p:to>
                                    </p:set>
                                    <p:animEffect transition="in" filter="fade">
                                      <p:cBhvr>
                                        <p:cTn id="63" dur="500"/>
                                        <p:tgtEl>
                                          <p:spTgt spid="21">
                                            <p:txEl>
                                              <p:pRg st="0" end="0"/>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28">
                                            <p:txEl>
                                              <p:pRg st="0" end="0"/>
                                            </p:txEl>
                                          </p:spTgt>
                                        </p:tgtEl>
                                        <p:attrNameLst>
                                          <p:attrName>style.visibility</p:attrName>
                                        </p:attrNameLst>
                                      </p:cBhvr>
                                      <p:to>
                                        <p:strVal val="visible"/>
                                      </p:to>
                                    </p:set>
                                    <p:animEffect transition="in" filter="fade">
                                      <p:cBhvr>
                                        <p:cTn id="68" dur="500"/>
                                        <p:tgtEl>
                                          <p:spTgt spid="28">
                                            <p:txEl>
                                              <p:pRg st="0" end="0"/>
                                            </p:txEl>
                                          </p:spTgt>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27">
                                            <p:txEl>
                                              <p:pRg st="0" end="0"/>
                                            </p:txEl>
                                          </p:spTgt>
                                        </p:tgtEl>
                                        <p:attrNameLst>
                                          <p:attrName>style.visibility</p:attrName>
                                        </p:attrNameLst>
                                      </p:cBhvr>
                                      <p:to>
                                        <p:strVal val="visible"/>
                                      </p:to>
                                    </p:set>
                                    <p:animEffect transition="in" filter="fade">
                                      <p:cBhvr>
                                        <p:cTn id="71" dur="500"/>
                                        <p:tgtEl>
                                          <p:spTgt spid="2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build="p">
        <p:tmplLst>
          <p:tmpl lvl="1">
            <p:tnLst>
              <p:par>
                <p:cTn presetID="10" presetClass="entr" presetSubtype="0" fill="hold" nodeType="withEffect">
                  <p:stCondLst>
                    <p:cond delay="0"/>
                  </p:stCondLst>
                  <p:childTnLst>
                    <p:set>
                      <p:cBhvr>
                        <p:cTn dur="1" fill="hold">
                          <p:stCondLst>
                            <p:cond delay="0"/>
                          </p:stCondLst>
                        </p:cTn>
                        <p:tgtEl>
                          <p:spTgt spid="4"/>
                        </p:tgtEl>
                        <p:attrNameLst>
                          <p:attrName>style.visibility</p:attrName>
                        </p:attrNameLst>
                      </p:cBhvr>
                      <p:to>
                        <p:strVal val="visible"/>
                      </p:to>
                    </p:set>
                    <p:animEffect transition="in" filter="fade">
                      <p:cBhvr>
                        <p:cTn dur="500"/>
                        <p:tgtEl>
                          <p:spTgt spid="4"/>
                        </p:tgtEl>
                      </p:cBhvr>
                    </p:animEffect>
                  </p:childTnLst>
                </p:cTn>
              </p:par>
            </p:tnLst>
          </p:tmpl>
        </p:tmplLst>
      </p:bldP>
      <p:bldP spid="7" grpId="0" build="p">
        <p:tmplLst>
          <p:tmpl lvl="1">
            <p:tnLst>
              <p:par>
                <p:cTn presetID="10" presetClass="entr" presetSubtype="0" fill="hold" nodeType="with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fade">
                      <p:cBhvr>
                        <p:cTn dur="500"/>
                        <p:tgtEl>
                          <p:spTgt spid="7"/>
                        </p:tgtEl>
                      </p:cBhvr>
                    </p:animEffect>
                  </p:childTnLst>
                </p:cTn>
              </p:par>
            </p:tnLst>
          </p:tmpl>
        </p:tmplLst>
      </p:bldP>
      <p:bldP spid="9" grpId="0" build="p">
        <p:tmplLst>
          <p:tmpl lvl="1">
            <p:tnLst>
              <p:par>
                <p:cTn presetID="10" presetClass="entr" presetSubtype="0" fill="hold" nodeType="clickEffect">
                  <p:stCondLst>
                    <p:cond delay="0"/>
                  </p:stCondLst>
                  <p:childTnLst>
                    <p:set>
                      <p:cBhvr>
                        <p:cTn dur="1" fill="hold">
                          <p:stCondLst>
                            <p:cond delay="0"/>
                          </p:stCondLst>
                        </p:cTn>
                        <p:tgtEl>
                          <p:spTgt spid="9"/>
                        </p:tgtEl>
                        <p:attrNameLst>
                          <p:attrName>style.visibility</p:attrName>
                        </p:attrNameLst>
                      </p:cBhvr>
                      <p:to>
                        <p:strVal val="visible"/>
                      </p:to>
                    </p:set>
                    <p:animEffect transition="in" filter="fade">
                      <p:cBhvr>
                        <p:cTn dur="500"/>
                        <p:tgtEl>
                          <p:spTgt spid="9"/>
                        </p:tgtEl>
                      </p:cBhvr>
                    </p:animEffect>
                  </p:childTnLst>
                </p:cTn>
              </p:par>
            </p:tnLst>
          </p:tmpl>
        </p:tmplLst>
      </p:bldP>
      <p:bldP spid="10" grpId="0" build="p">
        <p:tmplLst>
          <p:tmpl lvl="1">
            <p:tnLst>
              <p:par>
                <p:cTn presetID="10" presetClass="entr" presetSubtype="0" fill="hold" nodeType="clickEffect">
                  <p:stCondLst>
                    <p:cond delay="0"/>
                  </p:stCondLst>
                  <p:childTnLst>
                    <p:set>
                      <p:cBhvr>
                        <p:cTn dur="1" fill="hold">
                          <p:stCondLst>
                            <p:cond delay="0"/>
                          </p:stCondLst>
                        </p:cTn>
                        <p:tgtEl>
                          <p:spTgt spid="10"/>
                        </p:tgtEl>
                        <p:attrNameLst>
                          <p:attrName>style.visibility</p:attrName>
                        </p:attrNameLst>
                      </p:cBhvr>
                      <p:to>
                        <p:strVal val="visible"/>
                      </p:to>
                    </p:set>
                    <p:animEffect transition="in" filter="fade">
                      <p:cBhvr>
                        <p:cTn dur="500"/>
                        <p:tgtEl>
                          <p:spTgt spid="10"/>
                        </p:tgtEl>
                      </p:cBhvr>
                    </p:animEffect>
                  </p:childTnLst>
                </p:cTn>
              </p:par>
            </p:tnLst>
          </p:tmpl>
        </p:tmplLst>
      </p:bldP>
      <p:bldP spid="12" grpId="0" build="p">
        <p:tmplLst>
          <p:tmpl lvl="1">
            <p:tnLst>
              <p:par>
                <p:cTn presetID="10" presetClass="entr" presetSubtype="0" fill="hold" nodeType="withEffect">
                  <p:stCondLst>
                    <p:cond delay="0"/>
                  </p:stCondLst>
                  <p:childTnLst>
                    <p:set>
                      <p:cBhvr>
                        <p:cTn dur="1" fill="hold">
                          <p:stCondLst>
                            <p:cond delay="0"/>
                          </p:stCondLst>
                        </p:cTn>
                        <p:tgtEl>
                          <p:spTgt spid="12"/>
                        </p:tgtEl>
                        <p:attrNameLst>
                          <p:attrName>style.visibility</p:attrName>
                        </p:attrNameLst>
                      </p:cBhvr>
                      <p:to>
                        <p:strVal val="visible"/>
                      </p:to>
                    </p:set>
                    <p:animEffect transition="in" filter="fade">
                      <p:cBhvr>
                        <p:cTn dur="500"/>
                        <p:tgtEl>
                          <p:spTgt spid="12"/>
                        </p:tgtEl>
                      </p:cBhvr>
                    </p:animEffect>
                  </p:childTnLst>
                </p:cTn>
              </p:par>
            </p:tnLst>
          </p:tmpl>
        </p:tmplLst>
      </p:bldP>
      <p:bldP spid="13" grpId="0" build="p">
        <p:tmplLst>
          <p:tmpl lvl="1">
            <p:tnLst>
              <p:par>
                <p:cTn presetID="10" presetClass="entr" presetSubtype="0" fill="hold" nodeType="clickEffect">
                  <p:stCondLst>
                    <p:cond delay="0"/>
                  </p:stCondLst>
                  <p:childTnLst>
                    <p:set>
                      <p:cBhvr>
                        <p:cTn dur="1" fill="hold">
                          <p:stCondLst>
                            <p:cond delay="0"/>
                          </p:stCondLst>
                        </p:cTn>
                        <p:tgtEl>
                          <p:spTgt spid="13"/>
                        </p:tgtEl>
                        <p:attrNameLst>
                          <p:attrName>style.visibility</p:attrName>
                        </p:attrNameLst>
                      </p:cBhvr>
                      <p:to>
                        <p:strVal val="visible"/>
                      </p:to>
                    </p:set>
                    <p:animEffect transition="in" filter="fade">
                      <p:cBhvr>
                        <p:cTn dur="500"/>
                        <p:tgtEl>
                          <p:spTgt spid="13"/>
                        </p:tgtEl>
                      </p:cBhvr>
                    </p:animEffect>
                  </p:childTnLst>
                </p:cTn>
              </p:par>
            </p:tnLst>
          </p:tmpl>
        </p:tmplLst>
      </p:bldP>
      <p:bldP spid="15" grpId="0" build="p">
        <p:tmplLst>
          <p:tmpl lvl="1">
            <p:tnLst>
              <p:par>
                <p:cTn presetID="10" presetClass="entr" presetSubtype="0" fill="hold" nodeType="withEffect">
                  <p:stCondLst>
                    <p:cond delay="0"/>
                  </p:stCondLst>
                  <p:childTnLst>
                    <p:set>
                      <p:cBhvr>
                        <p:cTn dur="1" fill="hold">
                          <p:stCondLst>
                            <p:cond delay="0"/>
                          </p:stCondLst>
                        </p:cTn>
                        <p:tgtEl>
                          <p:spTgt spid="15"/>
                        </p:tgtEl>
                        <p:attrNameLst>
                          <p:attrName>style.visibility</p:attrName>
                        </p:attrNameLst>
                      </p:cBhvr>
                      <p:to>
                        <p:strVal val="visible"/>
                      </p:to>
                    </p:set>
                    <p:animEffect transition="in" filter="fade">
                      <p:cBhvr>
                        <p:cTn dur="500"/>
                        <p:tgtEl>
                          <p:spTgt spid="15"/>
                        </p:tgtEl>
                      </p:cBhvr>
                    </p:animEffect>
                  </p:childTnLst>
                </p:cTn>
              </p:par>
            </p:tnLst>
          </p:tmpl>
        </p:tmplLst>
      </p:bldP>
      <p:bldP spid="16" grpId="0" build="p">
        <p:tmplLst>
          <p:tmpl lvl="1">
            <p:tnLst>
              <p:par>
                <p:cTn presetID="10" presetClass="entr" presetSubtype="0" fill="hold" nodeType="clickEffect">
                  <p:stCondLst>
                    <p:cond delay="0"/>
                  </p:stCondLst>
                  <p:childTnLst>
                    <p:set>
                      <p:cBhvr>
                        <p:cTn dur="1" fill="hold">
                          <p:stCondLst>
                            <p:cond delay="0"/>
                          </p:stCondLst>
                        </p:cTn>
                        <p:tgtEl>
                          <p:spTgt spid="16"/>
                        </p:tgtEl>
                        <p:attrNameLst>
                          <p:attrName>style.visibility</p:attrName>
                        </p:attrNameLst>
                      </p:cBhvr>
                      <p:to>
                        <p:strVal val="visible"/>
                      </p:to>
                    </p:set>
                    <p:animEffect transition="in" filter="fade">
                      <p:cBhvr>
                        <p:cTn dur="500"/>
                        <p:tgtEl>
                          <p:spTgt spid="16"/>
                        </p:tgtEl>
                      </p:cBhvr>
                    </p:animEffect>
                  </p:childTnLst>
                </p:cTn>
              </p:par>
            </p:tnLst>
          </p:tmpl>
        </p:tmplLst>
      </p:bldP>
      <p:bldP spid="17" grpId="0" build="p">
        <p:tmplLst>
          <p:tmpl lvl="1">
            <p:tnLst>
              <p:par>
                <p:cTn presetID="10" presetClass="entr" presetSubtype="0" fill="hold" nodeType="withEffect">
                  <p:stCondLst>
                    <p:cond delay="0"/>
                  </p:stCondLst>
                  <p:childTnLst>
                    <p:set>
                      <p:cBhvr>
                        <p:cTn dur="1" fill="hold">
                          <p:stCondLst>
                            <p:cond delay="0"/>
                          </p:stCondLst>
                        </p:cTn>
                        <p:tgtEl>
                          <p:spTgt spid="17"/>
                        </p:tgtEl>
                        <p:attrNameLst>
                          <p:attrName>style.visibility</p:attrName>
                        </p:attrNameLst>
                      </p:cBhvr>
                      <p:to>
                        <p:strVal val="visible"/>
                      </p:to>
                    </p:set>
                    <p:animEffect transition="in" filter="fade">
                      <p:cBhvr>
                        <p:cTn dur="500"/>
                        <p:tgtEl>
                          <p:spTgt spid="17"/>
                        </p:tgtEl>
                      </p:cBhvr>
                    </p:animEffect>
                  </p:childTnLst>
                </p:cTn>
              </p:par>
            </p:tnLst>
          </p:tmpl>
        </p:tmplLst>
      </p:bldP>
      <p:bldP spid="18" grpId="0" build="p">
        <p:tmplLst>
          <p:tmpl lvl="1">
            <p:tnLst>
              <p:par>
                <p:cTn presetID="10" presetClass="entr" presetSubtype="0" fill="hold" nodeType="withEffect">
                  <p:stCondLst>
                    <p:cond delay="0"/>
                  </p:stCondLst>
                  <p:childTnLst>
                    <p:set>
                      <p:cBhvr>
                        <p:cTn dur="1" fill="hold">
                          <p:stCondLst>
                            <p:cond delay="0"/>
                          </p:stCondLst>
                        </p:cTn>
                        <p:tgtEl>
                          <p:spTgt spid="18"/>
                        </p:tgtEl>
                        <p:attrNameLst>
                          <p:attrName>style.visibility</p:attrName>
                        </p:attrNameLst>
                      </p:cBhvr>
                      <p:to>
                        <p:strVal val="visible"/>
                      </p:to>
                    </p:set>
                    <p:animEffect transition="in" filter="fade">
                      <p:cBhvr>
                        <p:cTn dur="500"/>
                        <p:tgtEl>
                          <p:spTgt spid="18"/>
                        </p:tgtEl>
                      </p:cBhvr>
                    </p:animEffect>
                  </p:childTnLst>
                </p:cTn>
              </p:par>
            </p:tnLst>
          </p:tmpl>
        </p:tmplLst>
      </p:bldP>
      <p:bldP spid="19" grpId="0" build="p">
        <p:tmplLst>
          <p:tmpl lvl="1">
            <p:tnLst>
              <p:par>
                <p:cTn presetID="10" presetClass="entr" presetSubtype="0" fill="hold" nodeType="clickEffect">
                  <p:stCondLst>
                    <p:cond delay="0"/>
                  </p:stCondLst>
                  <p:childTnLst>
                    <p:set>
                      <p:cBhvr>
                        <p:cTn dur="1" fill="hold">
                          <p:stCondLst>
                            <p:cond delay="0"/>
                          </p:stCondLst>
                        </p:cTn>
                        <p:tgtEl>
                          <p:spTgt spid="19"/>
                        </p:tgtEl>
                        <p:attrNameLst>
                          <p:attrName>style.visibility</p:attrName>
                        </p:attrNameLst>
                      </p:cBhvr>
                      <p:to>
                        <p:strVal val="visible"/>
                      </p:to>
                    </p:set>
                    <p:animEffect transition="in" filter="fade">
                      <p:cBhvr>
                        <p:cTn dur="500"/>
                        <p:tgtEl>
                          <p:spTgt spid="19"/>
                        </p:tgtEl>
                      </p:cBhvr>
                    </p:animEffect>
                  </p:childTnLst>
                </p:cTn>
              </p:par>
            </p:tnLst>
          </p:tmpl>
        </p:tmplLst>
      </p:bldP>
      <p:bldP spid="20" grpId="0" build="p">
        <p:tmplLst>
          <p:tmpl lvl="1">
            <p:tnLst>
              <p:par>
                <p:cTn presetID="10" presetClass="entr" presetSubtype="0" fill="hold" nodeType="clickEffect">
                  <p:stCondLst>
                    <p:cond delay="0"/>
                  </p:stCondLst>
                  <p:childTnLst>
                    <p:set>
                      <p:cBhvr>
                        <p:cTn dur="1" fill="hold">
                          <p:stCondLst>
                            <p:cond delay="0"/>
                          </p:stCondLst>
                        </p:cTn>
                        <p:tgtEl>
                          <p:spTgt spid="20"/>
                        </p:tgtEl>
                        <p:attrNameLst>
                          <p:attrName>style.visibility</p:attrName>
                        </p:attrNameLst>
                      </p:cBhvr>
                      <p:to>
                        <p:strVal val="visible"/>
                      </p:to>
                    </p:set>
                    <p:animEffect transition="in" filter="fade">
                      <p:cBhvr>
                        <p:cTn dur="500"/>
                        <p:tgtEl>
                          <p:spTgt spid="20"/>
                        </p:tgtEl>
                      </p:cBhvr>
                    </p:animEffect>
                  </p:childTnLst>
                </p:cTn>
              </p:par>
            </p:tnLst>
          </p:tmpl>
        </p:tmplLst>
      </p:bldP>
      <p:bldP spid="21" grpId="0" build="p">
        <p:tmplLst>
          <p:tmpl lvl="1">
            <p:tnLst>
              <p:par>
                <p:cTn presetID="10" presetClass="entr" presetSubtype="0" fill="hold" nodeType="withEffect">
                  <p:stCondLst>
                    <p:cond delay="0"/>
                  </p:stCondLst>
                  <p:childTnLst>
                    <p:set>
                      <p:cBhvr>
                        <p:cTn dur="1" fill="hold">
                          <p:stCondLst>
                            <p:cond delay="0"/>
                          </p:stCondLst>
                        </p:cTn>
                        <p:tgtEl>
                          <p:spTgt spid="21"/>
                        </p:tgtEl>
                        <p:attrNameLst>
                          <p:attrName>style.visibility</p:attrName>
                        </p:attrNameLst>
                      </p:cBhvr>
                      <p:to>
                        <p:strVal val="visible"/>
                      </p:to>
                    </p:set>
                    <p:animEffect transition="in" filter="fade">
                      <p:cBhvr>
                        <p:cTn dur="500"/>
                        <p:tgtEl>
                          <p:spTgt spid="21"/>
                        </p:tgtEl>
                      </p:cBhvr>
                    </p:animEffect>
                  </p:childTnLst>
                </p:cTn>
              </p:par>
            </p:tnLst>
          </p:tmpl>
        </p:tmplLst>
      </p:bldP>
      <p:bldP spid="23" grpId="0" build="p">
        <p:tmplLst>
          <p:tmpl lvl="1">
            <p:tnLst>
              <p:par>
                <p:cTn presetID="10" presetClass="entr" presetSubtype="0" fill="hold" nodeType="clickEffect">
                  <p:stCondLst>
                    <p:cond delay="0"/>
                  </p:stCondLst>
                  <p:childTnLst>
                    <p:set>
                      <p:cBhvr>
                        <p:cTn dur="1" fill="hold">
                          <p:stCondLst>
                            <p:cond delay="0"/>
                          </p:stCondLst>
                        </p:cTn>
                        <p:tgtEl>
                          <p:spTgt spid="23"/>
                        </p:tgtEl>
                        <p:attrNameLst>
                          <p:attrName>style.visibility</p:attrName>
                        </p:attrNameLst>
                      </p:cBhvr>
                      <p:to>
                        <p:strVal val="visible"/>
                      </p:to>
                    </p:set>
                    <p:animEffect transition="in" filter="fade">
                      <p:cBhvr>
                        <p:cTn dur="500"/>
                        <p:tgtEl>
                          <p:spTgt spid="23"/>
                        </p:tgtEl>
                      </p:cBhvr>
                    </p:animEffect>
                  </p:childTnLst>
                </p:cTn>
              </p:par>
            </p:tnLst>
          </p:tmpl>
        </p:tmplLst>
      </p:bldP>
      <p:bldP spid="27" grpId="0" build="p">
        <p:tmplLst>
          <p:tmpl lvl="1">
            <p:tnLst>
              <p:par>
                <p:cTn presetID="10" presetClass="entr" presetSubtype="0" fill="hold" nodeType="withEffect">
                  <p:stCondLst>
                    <p:cond delay="0"/>
                  </p:stCondLst>
                  <p:childTnLst>
                    <p:set>
                      <p:cBhvr>
                        <p:cTn dur="1" fill="hold">
                          <p:stCondLst>
                            <p:cond delay="0"/>
                          </p:stCondLst>
                        </p:cTn>
                        <p:tgtEl>
                          <p:spTgt spid="27"/>
                        </p:tgtEl>
                        <p:attrNameLst>
                          <p:attrName>style.visibility</p:attrName>
                        </p:attrNameLst>
                      </p:cBhvr>
                      <p:to>
                        <p:strVal val="visible"/>
                      </p:to>
                    </p:set>
                    <p:animEffect transition="in" filter="fade">
                      <p:cBhvr>
                        <p:cTn dur="500"/>
                        <p:tgtEl>
                          <p:spTgt spid="27"/>
                        </p:tgtEl>
                      </p:cBhvr>
                    </p:animEffect>
                  </p:childTnLst>
                </p:cTn>
              </p:par>
            </p:tnLst>
          </p:tmpl>
        </p:tmplLst>
      </p:bldP>
      <p:bldP spid="28" grpId="0" build="p">
        <p:tmplLst>
          <p:tmpl lvl="1">
            <p:tnLst>
              <p:par>
                <p:cTn presetID="10" presetClass="entr" presetSubtype="0" fill="hold" nodeType="clickEffect">
                  <p:stCondLst>
                    <p:cond delay="0"/>
                  </p:stCondLst>
                  <p:childTnLst>
                    <p:set>
                      <p:cBhvr>
                        <p:cTn dur="1" fill="hold">
                          <p:stCondLst>
                            <p:cond delay="0"/>
                          </p:stCondLst>
                        </p:cTn>
                        <p:tgtEl>
                          <p:spTgt spid="28"/>
                        </p:tgtEl>
                        <p:attrNameLst>
                          <p:attrName>style.visibility</p:attrName>
                        </p:attrNameLst>
                      </p:cBhvr>
                      <p:to>
                        <p:strVal val="visible"/>
                      </p:to>
                    </p:set>
                    <p:animEffect transition="in" filter="fade">
                      <p:cBhvr>
                        <p:cTn dur="500"/>
                        <p:tgtEl>
                          <p:spTgt spid="28"/>
                        </p:tgtEl>
                      </p:cBhvr>
                    </p:animEffect>
                  </p:childTnLst>
                </p:cTn>
              </p:par>
            </p:tnLst>
          </p:tmpl>
        </p:tmplLst>
      </p:bldP>
    </p:bld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Section title text left image right">
    <p:bg>
      <p:bgPr>
        <a:gradFill flip="none" rotWithShape="1">
          <a:gsLst>
            <a:gs pos="0">
              <a:schemeClr val="accent6">
                <a:lumMod val="40000"/>
                <a:lumOff val="60000"/>
              </a:schemeClr>
            </a:gs>
            <a:gs pos="46000">
              <a:schemeClr val="accent6">
                <a:lumMod val="95000"/>
                <a:lumOff val="5000"/>
              </a:schemeClr>
            </a:gs>
            <a:gs pos="100000">
              <a:schemeClr val="accent6">
                <a:lumMod val="60000"/>
              </a:schemeClr>
            </a:gs>
          </a:gsLst>
          <a:lin ang="8100000" scaled="1"/>
          <a:tileRect/>
        </a:gradFill>
        <a:effectLst/>
      </p:bgPr>
    </p:bg>
    <p:spTree>
      <p:nvGrpSpPr>
        <p:cNvPr id="1" name=""/>
        <p:cNvGrpSpPr/>
        <p:nvPr/>
      </p:nvGrpSpPr>
      <p:grpSpPr>
        <a:xfrm>
          <a:off x="0" y="0"/>
          <a:ext cx="0" cy="0"/>
          <a:chOff x="0" y="0"/>
          <a:chExt cx="0" cy="0"/>
        </a:xfrm>
      </p:grpSpPr>
      <p:sp>
        <p:nvSpPr>
          <p:cNvPr id="6" name="Picture Placeholder 7"/>
          <p:cNvSpPr>
            <a:spLocks noGrp="1"/>
          </p:cNvSpPr>
          <p:nvPr>
            <p:ph type="pic" sz="quarter" idx="12" hasCustomPrompt="1"/>
          </p:nvPr>
        </p:nvSpPr>
        <p:spPr>
          <a:xfrm>
            <a:off x="7717381" y="-56171"/>
            <a:ext cx="17999437" cy="13911943"/>
          </a:xfrm>
          <a:custGeom>
            <a:avLst/>
            <a:gdLst>
              <a:gd name="connsiteX0" fmla="*/ 0 w 24387175"/>
              <a:gd name="connsiteY0" fmla="*/ 13716000 h 13716000"/>
              <a:gd name="connsiteX1" fmla="*/ 3429000 w 24387175"/>
              <a:gd name="connsiteY1" fmla="*/ 0 h 13716000"/>
              <a:gd name="connsiteX2" fmla="*/ 24387175 w 24387175"/>
              <a:gd name="connsiteY2" fmla="*/ 0 h 13716000"/>
              <a:gd name="connsiteX3" fmla="*/ 20958175 w 24387175"/>
              <a:gd name="connsiteY3" fmla="*/ 13716000 h 13716000"/>
              <a:gd name="connsiteX4" fmla="*/ 0 w 24387175"/>
              <a:gd name="connsiteY4" fmla="*/ 13716000 h 13716000"/>
              <a:gd name="connsiteX0" fmla="*/ 0 w 24387175"/>
              <a:gd name="connsiteY0" fmla="*/ 13734288 h 13734288"/>
              <a:gd name="connsiteX1" fmla="*/ 1481328 w 24387175"/>
              <a:gd name="connsiteY1" fmla="*/ 0 h 13734288"/>
              <a:gd name="connsiteX2" fmla="*/ 24387175 w 24387175"/>
              <a:gd name="connsiteY2" fmla="*/ 18288 h 13734288"/>
              <a:gd name="connsiteX3" fmla="*/ 20958175 w 24387175"/>
              <a:gd name="connsiteY3" fmla="*/ 13734288 h 13734288"/>
              <a:gd name="connsiteX4" fmla="*/ 0 w 24387175"/>
              <a:gd name="connsiteY4" fmla="*/ 13734288 h 13734288"/>
              <a:gd name="connsiteX0" fmla="*/ 0 w 20958175"/>
              <a:gd name="connsiteY0" fmla="*/ 13734288 h 13734288"/>
              <a:gd name="connsiteX1" fmla="*/ 1481328 w 20958175"/>
              <a:gd name="connsiteY1" fmla="*/ 0 h 13734288"/>
              <a:gd name="connsiteX2" fmla="*/ 15471776 w 20958175"/>
              <a:gd name="connsiteY2" fmla="*/ 18288 h 13734288"/>
              <a:gd name="connsiteX3" fmla="*/ 20958175 w 20958175"/>
              <a:gd name="connsiteY3" fmla="*/ 13734288 h 13734288"/>
              <a:gd name="connsiteX4" fmla="*/ 0 w 20958175"/>
              <a:gd name="connsiteY4" fmla="*/ 13734288 h 13734288"/>
              <a:gd name="connsiteX0" fmla="*/ 0 w 15471776"/>
              <a:gd name="connsiteY0" fmla="*/ 13734288 h 13743432"/>
              <a:gd name="connsiteX1" fmla="*/ 1481328 w 15471776"/>
              <a:gd name="connsiteY1" fmla="*/ 0 h 13743432"/>
              <a:gd name="connsiteX2" fmla="*/ 15471776 w 15471776"/>
              <a:gd name="connsiteY2" fmla="*/ 18288 h 13743432"/>
              <a:gd name="connsiteX3" fmla="*/ 15078584 w 15471776"/>
              <a:gd name="connsiteY3" fmla="*/ 13743432 h 13743432"/>
              <a:gd name="connsiteX4" fmla="*/ 0 w 15471776"/>
              <a:gd name="connsiteY4" fmla="*/ 13734288 h 13743432"/>
              <a:gd name="connsiteX0" fmla="*/ 0 w 17913224"/>
              <a:gd name="connsiteY0" fmla="*/ 13734288 h 13743432"/>
              <a:gd name="connsiteX1" fmla="*/ 1481328 w 17913224"/>
              <a:gd name="connsiteY1" fmla="*/ 0 h 13743432"/>
              <a:gd name="connsiteX2" fmla="*/ 17913224 w 17913224"/>
              <a:gd name="connsiteY2" fmla="*/ 27432 h 13743432"/>
              <a:gd name="connsiteX3" fmla="*/ 15078584 w 17913224"/>
              <a:gd name="connsiteY3" fmla="*/ 13743432 h 13743432"/>
              <a:gd name="connsiteX4" fmla="*/ 0 w 17913224"/>
              <a:gd name="connsiteY4" fmla="*/ 13734288 h 13743432"/>
              <a:gd name="connsiteX0" fmla="*/ 282157 w 18195381"/>
              <a:gd name="connsiteY0" fmla="*/ 13766945 h 13776089"/>
              <a:gd name="connsiteX1" fmla="*/ 0 w 18195381"/>
              <a:gd name="connsiteY1" fmla="*/ 0 h 13776089"/>
              <a:gd name="connsiteX2" fmla="*/ 18195381 w 18195381"/>
              <a:gd name="connsiteY2" fmla="*/ 60089 h 13776089"/>
              <a:gd name="connsiteX3" fmla="*/ 15360741 w 18195381"/>
              <a:gd name="connsiteY3" fmla="*/ 13776089 h 13776089"/>
              <a:gd name="connsiteX4" fmla="*/ 282157 w 18195381"/>
              <a:gd name="connsiteY4" fmla="*/ 13766945 h 13776089"/>
              <a:gd name="connsiteX0" fmla="*/ 1817043 w 18195381"/>
              <a:gd name="connsiteY0" fmla="*/ 13766945 h 13776089"/>
              <a:gd name="connsiteX1" fmla="*/ 0 w 18195381"/>
              <a:gd name="connsiteY1" fmla="*/ 0 h 13776089"/>
              <a:gd name="connsiteX2" fmla="*/ 18195381 w 18195381"/>
              <a:gd name="connsiteY2" fmla="*/ 60089 h 13776089"/>
              <a:gd name="connsiteX3" fmla="*/ 15360741 w 18195381"/>
              <a:gd name="connsiteY3" fmla="*/ 13776089 h 13776089"/>
              <a:gd name="connsiteX4" fmla="*/ 1817043 w 18195381"/>
              <a:gd name="connsiteY4" fmla="*/ 13766945 h 13776089"/>
              <a:gd name="connsiteX0" fmla="*/ 1817043 w 18195381"/>
              <a:gd name="connsiteY0" fmla="*/ 13766945 h 13906718"/>
              <a:gd name="connsiteX1" fmla="*/ 0 w 18195381"/>
              <a:gd name="connsiteY1" fmla="*/ 0 h 13906718"/>
              <a:gd name="connsiteX2" fmla="*/ 18195381 w 18195381"/>
              <a:gd name="connsiteY2" fmla="*/ 60089 h 13906718"/>
              <a:gd name="connsiteX3" fmla="*/ 17973312 w 18195381"/>
              <a:gd name="connsiteY3" fmla="*/ 13906718 h 13906718"/>
              <a:gd name="connsiteX4" fmla="*/ 1817043 w 18195381"/>
              <a:gd name="connsiteY4" fmla="*/ 13766945 h 13906718"/>
              <a:gd name="connsiteX0" fmla="*/ 1817043 w 17999437"/>
              <a:gd name="connsiteY0" fmla="*/ 13772170 h 13911943"/>
              <a:gd name="connsiteX1" fmla="*/ 0 w 17999437"/>
              <a:gd name="connsiteY1" fmla="*/ 5225 h 13911943"/>
              <a:gd name="connsiteX2" fmla="*/ 17999437 w 17999437"/>
              <a:gd name="connsiteY2" fmla="*/ 0 h 13911943"/>
              <a:gd name="connsiteX3" fmla="*/ 17973312 w 17999437"/>
              <a:gd name="connsiteY3" fmla="*/ 13911943 h 13911943"/>
              <a:gd name="connsiteX4" fmla="*/ 1817043 w 17999437"/>
              <a:gd name="connsiteY4" fmla="*/ 13772170 h 139119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999437" h="13911943">
                <a:moveTo>
                  <a:pt x="1817043" y="13772170"/>
                </a:moveTo>
                <a:lnTo>
                  <a:pt x="0" y="5225"/>
                </a:lnTo>
                <a:lnTo>
                  <a:pt x="17999437" y="0"/>
                </a:lnTo>
                <a:cubicBezTo>
                  <a:pt x="17990729" y="4637314"/>
                  <a:pt x="17982020" y="9274629"/>
                  <a:pt x="17973312" y="13911943"/>
                </a:cubicBezTo>
                <a:lnTo>
                  <a:pt x="1817043" y="13772170"/>
                </a:lnTo>
                <a:close/>
              </a:path>
            </a:pathLst>
          </a:custGeom>
          <a:solidFill>
            <a:schemeClr val="bg2"/>
          </a:solidFill>
        </p:spPr>
        <p:txBody>
          <a:bodyPr>
            <a:normAutofit/>
          </a:bodyPr>
          <a:lstStyle>
            <a:lvl1pPr marL="0" indent="0">
              <a:buNone/>
              <a:defRPr sz="3200"/>
            </a:lvl1pPr>
          </a:lstStyle>
          <a:p>
            <a:r>
              <a:rPr lang="en-US"/>
              <a:t>Add hero image (landscape)</a:t>
            </a:r>
          </a:p>
        </p:txBody>
      </p:sp>
      <p:sp>
        <p:nvSpPr>
          <p:cNvPr id="2" name="Title 1">
            <a:extLst>
              <a:ext uri="{FF2B5EF4-FFF2-40B4-BE49-F238E27FC236}">
                <a16:creationId xmlns:a16="http://schemas.microsoft.com/office/drawing/2014/main" id="{52DC13A3-6A7B-40BC-825F-F2E16AA7EE29}"/>
              </a:ext>
            </a:extLst>
          </p:cNvPr>
          <p:cNvSpPr>
            <a:spLocks noGrp="1"/>
          </p:cNvSpPr>
          <p:nvPr>
            <p:ph type="title" hasCustomPrompt="1"/>
          </p:nvPr>
        </p:nvSpPr>
        <p:spPr>
          <a:xfrm>
            <a:off x="769792" y="7522773"/>
            <a:ext cx="8070995" cy="1659619"/>
          </a:xfrm>
        </p:spPr>
        <p:txBody>
          <a:bodyPr/>
          <a:lstStyle>
            <a:lvl1pPr>
              <a:defRPr>
                <a:solidFill>
                  <a:schemeClr val="bg1"/>
                </a:solidFill>
              </a:defRPr>
            </a:lvl1pPr>
          </a:lstStyle>
          <a:p>
            <a:r>
              <a:rPr lang="en-US"/>
              <a:t>Insert section title</a:t>
            </a:r>
            <a:endParaRPr lang="en-AU"/>
          </a:p>
        </p:txBody>
      </p:sp>
      <p:sp>
        <p:nvSpPr>
          <p:cNvPr id="4" name="Text Placeholder 3">
            <a:extLst>
              <a:ext uri="{FF2B5EF4-FFF2-40B4-BE49-F238E27FC236}">
                <a16:creationId xmlns:a16="http://schemas.microsoft.com/office/drawing/2014/main" id="{4600395A-3442-4104-8ADC-C2F4D0DAD2A8}"/>
              </a:ext>
            </a:extLst>
          </p:cNvPr>
          <p:cNvSpPr>
            <a:spLocks noGrp="1"/>
          </p:cNvSpPr>
          <p:nvPr>
            <p:ph type="body" sz="quarter" idx="13" hasCustomPrompt="1"/>
          </p:nvPr>
        </p:nvSpPr>
        <p:spPr>
          <a:xfrm>
            <a:off x="769938" y="9525000"/>
            <a:ext cx="8375650" cy="2248777"/>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Subtitle (optional)</a:t>
            </a:r>
          </a:p>
        </p:txBody>
      </p:sp>
      <p:sp>
        <p:nvSpPr>
          <p:cNvPr id="7" name="Rectangle 6">
            <a:extLst>
              <a:ext uri="{FF2B5EF4-FFF2-40B4-BE49-F238E27FC236}">
                <a16:creationId xmlns:a16="http://schemas.microsoft.com/office/drawing/2014/main" id="{3465DE94-770C-450A-9A80-0CBB047DB4A6}"/>
              </a:ext>
            </a:extLst>
          </p:cNvPr>
          <p:cNvSpPr/>
          <p:nvPr userDrawn="1"/>
        </p:nvSpPr>
        <p:spPr>
          <a:xfrm>
            <a:off x="985895" y="9335377"/>
            <a:ext cx="4273492" cy="113423"/>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pic>
        <p:nvPicPr>
          <p:cNvPr id="8" name="Picture 7" descr="Logo&#10;&#10;Description automatically generated">
            <a:extLst>
              <a:ext uri="{FF2B5EF4-FFF2-40B4-BE49-F238E27FC236}">
                <a16:creationId xmlns:a16="http://schemas.microsoft.com/office/drawing/2014/main" id="{9721089E-D11A-4F7E-8EF4-4FE0A2249995}"/>
              </a:ext>
            </a:extLst>
          </p:cNvPr>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a:off x="77787" y="76200"/>
            <a:ext cx="1752600" cy="880452"/>
          </a:xfrm>
          <a:prstGeom prst="rect">
            <a:avLst/>
          </a:prstGeom>
        </p:spPr>
      </p:pic>
      <p:sp>
        <p:nvSpPr>
          <p:cNvPr id="13" name="Text Placeholder 12">
            <a:extLst>
              <a:ext uri="{FF2B5EF4-FFF2-40B4-BE49-F238E27FC236}">
                <a16:creationId xmlns:a16="http://schemas.microsoft.com/office/drawing/2014/main" id="{5AFBA3EA-7050-4073-AA5E-601295768124}"/>
              </a:ext>
            </a:extLst>
          </p:cNvPr>
          <p:cNvSpPr>
            <a:spLocks noGrp="1"/>
          </p:cNvSpPr>
          <p:nvPr>
            <p:ph type="body" sz="quarter" idx="14" hasCustomPrompt="1"/>
          </p:nvPr>
        </p:nvSpPr>
        <p:spPr>
          <a:xfrm>
            <a:off x="-608013" y="1676400"/>
            <a:ext cx="4267201" cy="4495800"/>
          </a:xfrm>
        </p:spPr>
        <p:txBody>
          <a:bodyPr>
            <a:noAutofit/>
          </a:bodyPr>
          <a:lstStyle>
            <a:lvl1pPr>
              <a:defRPr sz="35000">
                <a:solidFill>
                  <a:schemeClr val="bg1">
                    <a:alpha val="38000"/>
                  </a:schemeClr>
                </a:solidFill>
                <a:latin typeface="Arial Black" panose="020B0A04020102020204" pitchFamily="34" charset="0"/>
              </a:defRPr>
            </a:lvl1pPr>
          </a:lstStyle>
          <a:p>
            <a:pPr lvl="0"/>
            <a:r>
              <a:rPr lang="en-AU" sz="35000">
                <a:latin typeface="Arial Black" panose="020B0A04020102020204" pitchFamily="34" charset="0"/>
              </a:rPr>
              <a:t>1</a:t>
            </a:r>
            <a:endParaRPr lang="en-AU"/>
          </a:p>
        </p:txBody>
      </p:sp>
    </p:spTree>
    <p:extLst>
      <p:ext uri="{BB962C8B-B14F-4D97-AF65-F5344CB8AC3E}">
        <p14:creationId xmlns:p14="http://schemas.microsoft.com/office/powerpoint/2010/main" val="1936331998"/>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50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Section title image left text right">
    <p:bg>
      <p:bgPr>
        <a:gradFill flip="none" rotWithShape="1">
          <a:gsLst>
            <a:gs pos="0">
              <a:schemeClr val="accent6">
                <a:lumMod val="40000"/>
                <a:lumOff val="60000"/>
              </a:schemeClr>
            </a:gs>
            <a:gs pos="46000">
              <a:schemeClr val="accent6">
                <a:lumMod val="95000"/>
                <a:lumOff val="5000"/>
              </a:schemeClr>
            </a:gs>
            <a:gs pos="100000">
              <a:schemeClr val="accent6">
                <a:lumMod val="60000"/>
              </a:schemeClr>
            </a:gs>
          </a:gsLst>
          <a:lin ang="2700000" scaled="1"/>
          <a:tileRect/>
        </a:gradFill>
        <a:effectLst/>
      </p:bgPr>
    </p:bg>
    <p:spTree>
      <p:nvGrpSpPr>
        <p:cNvPr id="1" name=""/>
        <p:cNvGrpSpPr/>
        <p:nvPr/>
      </p:nvGrpSpPr>
      <p:grpSpPr>
        <a:xfrm>
          <a:off x="0" y="0"/>
          <a:ext cx="0" cy="0"/>
          <a:chOff x="0" y="0"/>
          <a:chExt cx="0" cy="0"/>
        </a:xfrm>
      </p:grpSpPr>
      <p:sp>
        <p:nvSpPr>
          <p:cNvPr id="6" name="Picture Placeholder 7"/>
          <p:cNvSpPr>
            <a:spLocks noGrp="1"/>
          </p:cNvSpPr>
          <p:nvPr>
            <p:ph type="pic" sz="quarter" idx="12" hasCustomPrompt="1"/>
          </p:nvPr>
        </p:nvSpPr>
        <p:spPr>
          <a:xfrm>
            <a:off x="-1522413" y="-18288"/>
            <a:ext cx="17913224" cy="13743432"/>
          </a:xfrm>
          <a:custGeom>
            <a:avLst/>
            <a:gdLst>
              <a:gd name="connsiteX0" fmla="*/ 0 w 24387175"/>
              <a:gd name="connsiteY0" fmla="*/ 13716000 h 13716000"/>
              <a:gd name="connsiteX1" fmla="*/ 3429000 w 24387175"/>
              <a:gd name="connsiteY1" fmla="*/ 0 h 13716000"/>
              <a:gd name="connsiteX2" fmla="*/ 24387175 w 24387175"/>
              <a:gd name="connsiteY2" fmla="*/ 0 h 13716000"/>
              <a:gd name="connsiteX3" fmla="*/ 20958175 w 24387175"/>
              <a:gd name="connsiteY3" fmla="*/ 13716000 h 13716000"/>
              <a:gd name="connsiteX4" fmla="*/ 0 w 24387175"/>
              <a:gd name="connsiteY4" fmla="*/ 13716000 h 13716000"/>
              <a:gd name="connsiteX0" fmla="*/ 0 w 24387175"/>
              <a:gd name="connsiteY0" fmla="*/ 13734288 h 13734288"/>
              <a:gd name="connsiteX1" fmla="*/ 1481328 w 24387175"/>
              <a:gd name="connsiteY1" fmla="*/ 0 h 13734288"/>
              <a:gd name="connsiteX2" fmla="*/ 24387175 w 24387175"/>
              <a:gd name="connsiteY2" fmla="*/ 18288 h 13734288"/>
              <a:gd name="connsiteX3" fmla="*/ 20958175 w 24387175"/>
              <a:gd name="connsiteY3" fmla="*/ 13734288 h 13734288"/>
              <a:gd name="connsiteX4" fmla="*/ 0 w 24387175"/>
              <a:gd name="connsiteY4" fmla="*/ 13734288 h 13734288"/>
              <a:gd name="connsiteX0" fmla="*/ 0 w 20958175"/>
              <a:gd name="connsiteY0" fmla="*/ 13734288 h 13734288"/>
              <a:gd name="connsiteX1" fmla="*/ 1481328 w 20958175"/>
              <a:gd name="connsiteY1" fmla="*/ 0 h 13734288"/>
              <a:gd name="connsiteX2" fmla="*/ 15471776 w 20958175"/>
              <a:gd name="connsiteY2" fmla="*/ 18288 h 13734288"/>
              <a:gd name="connsiteX3" fmla="*/ 20958175 w 20958175"/>
              <a:gd name="connsiteY3" fmla="*/ 13734288 h 13734288"/>
              <a:gd name="connsiteX4" fmla="*/ 0 w 20958175"/>
              <a:gd name="connsiteY4" fmla="*/ 13734288 h 13734288"/>
              <a:gd name="connsiteX0" fmla="*/ 0 w 15471776"/>
              <a:gd name="connsiteY0" fmla="*/ 13734288 h 13743432"/>
              <a:gd name="connsiteX1" fmla="*/ 1481328 w 15471776"/>
              <a:gd name="connsiteY1" fmla="*/ 0 h 13743432"/>
              <a:gd name="connsiteX2" fmla="*/ 15471776 w 15471776"/>
              <a:gd name="connsiteY2" fmla="*/ 18288 h 13743432"/>
              <a:gd name="connsiteX3" fmla="*/ 15078584 w 15471776"/>
              <a:gd name="connsiteY3" fmla="*/ 13743432 h 13743432"/>
              <a:gd name="connsiteX4" fmla="*/ 0 w 15471776"/>
              <a:gd name="connsiteY4" fmla="*/ 13734288 h 13743432"/>
              <a:gd name="connsiteX0" fmla="*/ 0 w 17913224"/>
              <a:gd name="connsiteY0" fmla="*/ 13734288 h 13743432"/>
              <a:gd name="connsiteX1" fmla="*/ 1481328 w 17913224"/>
              <a:gd name="connsiteY1" fmla="*/ 0 h 13743432"/>
              <a:gd name="connsiteX2" fmla="*/ 17913224 w 17913224"/>
              <a:gd name="connsiteY2" fmla="*/ 27432 h 13743432"/>
              <a:gd name="connsiteX3" fmla="*/ 15078584 w 17913224"/>
              <a:gd name="connsiteY3" fmla="*/ 13743432 h 13743432"/>
              <a:gd name="connsiteX4" fmla="*/ 0 w 17913224"/>
              <a:gd name="connsiteY4" fmla="*/ 13734288 h 137434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913224" h="13743432">
                <a:moveTo>
                  <a:pt x="0" y="13734288"/>
                </a:moveTo>
                <a:lnTo>
                  <a:pt x="1481328" y="0"/>
                </a:lnTo>
                <a:lnTo>
                  <a:pt x="17913224" y="27432"/>
                </a:lnTo>
                <a:lnTo>
                  <a:pt x="15078584" y="13743432"/>
                </a:lnTo>
                <a:lnTo>
                  <a:pt x="0" y="13734288"/>
                </a:lnTo>
                <a:close/>
              </a:path>
            </a:pathLst>
          </a:custGeom>
          <a:solidFill>
            <a:schemeClr val="bg2"/>
          </a:solidFill>
        </p:spPr>
        <p:txBody>
          <a:bodyPr>
            <a:normAutofit/>
          </a:bodyPr>
          <a:lstStyle>
            <a:lvl1pPr marL="0" indent="0" algn="r">
              <a:buNone/>
              <a:defRPr sz="3200"/>
            </a:lvl1pPr>
          </a:lstStyle>
          <a:p>
            <a:r>
              <a:rPr lang="en-US"/>
              <a:t>Add hero image (landscape)</a:t>
            </a:r>
          </a:p>
        </p:txBody>
      </p:sp>
      <p:pic>
        <p:nvPicPr>
          <p:cNvPr id="8" name="Picture 7" descr="Logo&#10;&#10;Description automatically generated">
            <a:extLst>
              <a:ext uri="{FF2B5EF4-FFF2-40B4-BE49-F238E27FC236}">
                <a16:creationId xmlns:a16="http://schemas.microsoft.com/office/drawing/2014/main" id="{E9486BE7-C3D5-4208-8C22-A4A1070BC898}"/>
              </a:ext>
            </a:extLst>
          </p:cNvPr>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a:off x="22556787" y="76200"/>
            <a:ext cx="1752600" cy="880452"/>
          </a:xfrm>
          <a:prstGeom prst="rect">
            <a:avLst/>
          </a:prstGeom>
        </p:spPr>
      </p:pic>
      <p:sp>
        <p:nvSpPr>
          <p:cNvPr id="9" name="Title 1">
            <a:extLst>
              <a:ext uri="{FF2B5EF4-FFF2-40B4-BE49-F238E27FC236}">
                <a16:creationId xmlns:a16="http://schemas.microsoft.com/office/drawing/2014/main" id="{E796EE89-B25D-48C3-B867-92ABB8CFB6D8}"/>
              </a:ext>
            </a:extLst>
          </p:cNvPr>
          <p:cNvSpPr>
            <a:spLocks noGrp="1"/>
          </p:cNvSpPr>
          <p:nvPr>
            <p:ph type="title" hasCustomPrompt="1"/>
          </p:nvPr>
        </p:nvSpPr>
        <p:spPr>
          <a:xfrm>
            <a:off x="14942992" y="7522773"/>
            <a:ext cx="8070995" cy="1659619"/>
          </a:xfrm>
        </p:spPr>
        <p:txBody>
          <a:bodyPr/>
          <a:lstStyle>
            <a:lvl1pPr>
              <a:defRPr>
                <a:solidFill>
                  <a:schemeClr val="bg1"/>
                </a:solidFill>
              </a:defRPr>
            </a:lvl1pPr>
          </a:lstStyle>
          <a:p>
            <a:r>
              <a:rPr lang="en-US"/>
              <a:t>Insert section title</a:t>
            </a:r>
            <a:endParaRPr lang="en-AU"/>
          </a:p>
        </p:txBody>
      </p:sp>
      <p:sp>
        <p:nvSpPr>
          <p:cNvPr id="10" name="Text Placeholder 3">
            <a:extLst>
              <a:ext uri="{FF2B5EF4-FFF2-40B4-BE49-F238E27FC236}">
                <a16:creationId xmlns:a16="http://schemas.microsoft.com/office/drawing/2014/main" id="{8811BE62-3B54-494F-9836-958404B89563}"/>
              </a:ext>
            </a:extLst>
          </p:cNvPr>
          <p:cNvSpPr>
            <a:spLocks noGrp="1"/>
          </p:cNvSpPr>
          <p:nvPr>
            <p:ph type="body" sz="quarter" idx="13" hasCustomPrompt="1"/>
          </p:nvPr>
        </p:nvSpPr>
        <p:spPr>
          <a:xfrm>
            <a:off x="14943138" y="9525000"/>
            <a:ext cx="8375650" cy="2248777"/>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Subtitle (optional)</a:t>
            </a:r>
          </a:p>
        </p:txBody>
      </p:sp>
      <p:sp>
        <p:nvSpPr>
          <p:cNvPr id="11" name="Rectangle 10">
            <a:extLst>
              <a:ext uri="{FF2B5EF4-FFF2-40B4-BE49-F238E27FC236}">
                <a16:creationId xmlns:a16="http://schemas.microsoft.com/office/drawing/2014/main" id="{FFF012C1-FC43-49BC-8AE8-51AF811BBE1C}"/>
              </a:ext>
            </a:extLst>
          </p:cNvPr>
          <p:cNvSpPr/>
          <p:nvPr userDrawn="1"/>
        </p:nvSpPr>
        <p:spPr>
          <a:xfrm>
            <a:off x="15159095" y="9335377"/>
            <a:ext cx="4273492" cy="113423"/>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3" name="Text Placeholder 12">
            <a:extLst>
              <a:ext uri="{FF2B5EF4-FFF2-40B4-BE49-F238E27FC236}">
                <a16:creationId xmlns:a16="http://schemas.microsoft.com/office/drawing/2014/main" id="{3FC463F9-E1FA-4B5D-97E0-75CEED63089C}"/>
              </a:ext>
            </a:extLst>
          </p:cNvPr>
          <p:cNvSpPr>
            <a:spLocks noGrp="1"/>
          </p:cNvSpPr>
          <p:nvPr>
            <p:ph type="body" sz="quarter" idx="14" hasCustomPrompt="1"/>
          </p:nvPr>
        </p:nvSpPr>
        <p:spPr>
          <a:xfrm>
            <a:off x="20880386" y="1676400"/>
            <a:ext cx="4267201" cy="4495800"/>
          </a:xfrm>
        </p:spPr>
        <p:txBody>
          <a:bodyPr>
            <a:noAutofit/>
          </a:bodyPr>
          <a:lstStyle>
            <a:lvl1pPr algn="r">
              <a:defRPr sz="35000">
                <a:solidFill>
                  <a:schemeClr val="bg1">
                    <a:alpha val="38000"/>
                  </a:schemeClr>
                </a:solidFill>
                <a:latin typeface="Arial Black" panose="020B0A04020102020204" pitchFamily="34" charset="0"/>
              </a:defRPr>
            </a:lvl1pPr>
          </a:lstStyle>
          <a:p>
            <a:pPr lvl="0"/>
            <a:r>
              <a:rPr lang="en-AU" sz="35000">
                <a:latin typeface="Arial Black" panose="020B0A04020102020204" pitchFamily="34" charset="0"/>
              </a:rPr>
              <a:t>1</a:t>
            </a:r>
            <a:endParaRPr lang="en-AU"/>
          </a:p>
        </p:txBody>
      </p:sp>
    </p:spTree>
    <p:extLst>
      <p:ext uri="{BB962C8B-B14F-4D97-AF65-F5344CB8AC3E}">
        <p14:creationId xmlns:p14="http://schemas.microsoft.com/office/powerpoint/2010/main" val="3384934951"/>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50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1_Full Image Section Intro">
    <p:spTree>
      <p:nvGrpSpPr>
        <p:cNvPr id="1" name=""/>
        <p:cNvGrpSpPr/>
        <p:nvPr/>
      </p:nvGrpSpPr>
      <p:grpSpPr>
        <a:xfrm>
          <a:off x="0" y="0"/>
          <a:ext cx="0" cy="0"/>
          <a:chOff x="0" y="0"/>
          <a:chExt cx="0" cy="0"/>
        </a:xfrm>
      </p:grpSpPr>
      <p:sp>
        <p:nvSpPr>
          <p:cNvPr id="8" name="Picture Placeholder 7"/>
          <p:cNvSpPr>
            <a:spLocks noGrp="1"/>
          </p:cNvSpPr>
          <p:nvPr>
            <p:ph type="pic" sz="quarter" idx="10"/>
          </p:nvPr>
        </p:nvSpPr>
        <p:spPr>
          <a:xfrm>
            <a:off x="0" y="0"/>
            <a:ext cx="24387175" cy="13716000"/>
          </a:xfrm>
          <a:solidFill>
            <a:schemeClr val="tx2">
              <a:alpha val="46000"/>
            </a:schemeClr>
          </a:solidFill>
        </p:spPr>
        <p:txBody>
          <a:bodyPr>
            <a:normAutofit/>
          </a:bodyPr>
          <a:lstStyle>
            <a:lvl1pPr marL="0" indent="0">
              <a:buNone/>
              <a:defRPr sz="3200"/>
            </a:lvl1pPr>
          </a:lstStyle>
          <a:p>
            <a:endParaRPr lang="en-US"/>
          </a:p>
        </p:txBody>
      </p:sp>
      <p:sp>
        <p:nvSpPr>
          <p:cNvPr id="6" name="Picture Placeholder 7"/>
          <p:cNvSpPr>
            <a:spLocks noGrp="1"/>
          </p:cNvSpPr>
          <p:nvPr>
            <p:ph type="pic" sz="quarter" idx="12"/>
          </p:nvPr>
        </p:nvSpPr>
        <p:spPr>
          <a:xfrm>
            <a:off x="-1" y="10297"/>
            <a:ext cx="24387175" cy="13716000"/>
          </a:xfrm>
          <a:noFill/>
        </p:spPr>
        <p:txBody>
          <a:bodyPr>
            <a:normAutofit/>
          </a:bodyPr>
          <a:lstStyle>
            <a:lvl1pPr marL="0" indent="0">
              <a:buNone/>
              <a:defRPr sz="3200"/>
            </a:lvl1pPr>
          </a:lstStyle>
          <a:p>
            <a:endParaRPr lang="en-US"/>
          </a:p>
        </p:txBody>
      </p:sp>
      <p:sp>
        <p:nvSpPr>
          <p:cNvPr id="5" name="Text Placeholder 4"/>
          <p:cNvSpPr>
            <a:spLocks noGrp="1"/>
          </p:cNvSpPr>
          <p:nvPr>
            <p:ph type="body" sz="quarter" idx="11" hasCustomPrompt="1"/>
          </p:nvPr>
        </p:nvSpPr>
        <p:spPr>
          <a:xfrm>
            <a:off x="10212387" y="8534400"/>
            <a:ext cx="12953351" cy="3657600"/>
          </a:xfrm>
        </p:spPr>
        <p:txBody>
          <a:bodyPr anchor="b">
            <a:normAutofit/>
          </a:bodyPr>
          <a:lstStyle>
            <a:lvl1pPr>
              <a:defRPr lang="en-US" sz="8800" b="1" baseline="0" dirty="0" smtClean="0">
                <a:solidFill>
                  <a:schemeClr val="bg1"/>
                </a:solidFill>
              </a:defRPr>
            </a:lvl1pPr>
            <a:lvl2pPr marL="0" indent="0">
              <a:buFontTx/>
              <a:buNone/>
              <a:defRPr>
                <a:solidFill>
                  <a:schemeClr val="bg1"/>
                </a:solidFill>
              </a:defRPr>
            </a:lvl2pPr>
          </a:lstStyle>
          <a:p>
            <a:pPr lvl="0"/>
            <a:r>
              <a:rPr lang="en-US"/>
              <a:t>Add pic, send 2 back</a:t>
            </a:r>
          </a:p>
          <a:p>
            <a:pPr lvl="1"/>
            <a:r>
              <a:rPr lang="en-US"/>
              <a:t>Insert Subtitle</a:t>
            </a:r>
          </a:p>
        </p:txBody>
      </p:sp>
      <p:sp>
        <p:nvSpPr>
          <p:cNvPr id="7" name="Rectangle 6">
            <a:extLst>
              <a:ext uri="{FF2B5EF4-FFF2-40B4-BE49-F238E27FC236}">
                <a16:creationId xmlns:a16="http://schemas.microsoft.com/office/drawing/2014/main" id="{9D29C286-A343-4CC3-9E34-E0B39DDF558C}"/>
              </a:ext>
            </a:extLst>
          </p:cNvPr>
          <p:cNvSpPr/>
          <p:nvPr userDrawn="1"/>
        </p:nvSpPr>
        <p:spPr>
          <a:xfrm>
            <a:off x="10440987" y="12268200"/>
            <a:ext cx="4273492" cy="113423"/>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1324968271"/>
      </p:ext>
    </p:extLst>
  </p:cSld>
  <p:clrMapOvr>
    <a:masterClrMapping/>
  </p:clrMapOvr>
  <p:transition spd="slow">
    <p:push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grpId="0" nodeType="withEffect" nodePh="1">
                                  <p:stCondLst>
                                    <p:cond delay="200"/>
                                  </p:stCondLst>
                                  <p:endCondLst>
                                    <p:cond evt="begin" delay="0">
                                      <p:tn val="8"/>
                                    </p:cond>
                                  </p:end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par>
                                <p:cTn id="11" presetID="10" presetClass="entr" presetSubtype="0" fill="hold" grpId="0" nodeType="withEffect">
                                  <p:stCondLst>
                                    <p:cond delay="400"/>
                                  </p:stCondLst>
                                  <p:childTnLst>
                                    <p:set>
                                      <p:cBhvr>
                                        <p:cTn id="12" dur="1" fill="hold">
                                          <p:stCondLst>
                                            <p:cond delay="0"/>
                                          </p:stCondLst>
                                        </p:cTn>
                                        <p:tgtEl>
                                          <p:spTgt spid="5">
                                            <p:txEl>
                                              <p:pRg st="0" end="0"/>
                                            </p:txEl>
                                          </p:spTgt>
                                        </p:tgtEl>
                                        <p:attrNameLst>
                                          <p:attrName>style.visibility</p:attrName>
                                        </p:attrNameLst>
                                      </p:cBhvr>
                                      <p:to>
                                        <p:strVal val="visible"/>
                                      </p:to>
                                    </p:set>
                                    <p:animEffect transition="in" filter="fade">
                                      <p:cBhvr>
                                        <p:cTn id="13" dur="500"/>
                                        <p:tgtEl>
                                          <p:spTgt spid="5">
                                            <p:txEl>
                                              <p:pRg st="0" end="0"/>
                                            </p:txEl>
                                          </p:spTgt>
                                        </p:tgtEl>
                                      </p:cBhvr>
                                    </p:animEffect>
                                  </p:childTnLst>
                                </p:cTn>
                              </p:par>
                              <p:par>
                                <p:cTn id="14" presetID="10" presetClass="entr" presetSubtype="0" fill="hold" grpId="0" nodeType="withEffect">
                                  <p:stCondLst>
                                    <p:cond delay="600"/>
                                  </p:stCondLst>
                                  <p:childTnLst>
                                    <p:set>
                                      <p:cBhvr>
                                        <p:cTn id="15" dur="1" fill="hold">
                                          <p:stCondLst>
                                            <p:cond delay="0"/>
                                          </p:stCondLst>
                                        </p:cTn>
                                        <p:tgtEl>
                                          <p:spTgt spid="5">
                                            <p:txEl>
                                              <p:pRg st="1" end="1"/>
                                            </p:txEl>
                                          </p:spTgt>
                                        </p:tgtEl>
                                        <p:attrNameLst>
                                          <p:attrName>style.visibility</p:attrName>
                                        </p:attrNameLst>
                                      </p:cBhvr>
                                      <p:to>
                                        <p:strVal val="visible"/>
                                      </p:to>
                                    </p:set>
                                    <p:animEffect transition="in" filter="fade">
                                      <p:cBhvr>
                                        <p:cTn id="16" dur="500"/>
                                        <p:tgtEl>
                                          <p:spTgt spid="5">
                                            <p:txEl>
                                              <p:pRg st="1" end="1"/>
                                            </p:txEl>
                                          </p:spTgt>
                                        </p:tgtEl>
                                      </p:cBhvr>
                                    </p:animEffect>
                                  </p:childTnLst>
                                </p:cTn>
                              </p:par>
                              <p:par>
                                <p:cTn id="17" presetID="22" presetClass="entr" presetSubtype="8" fill="hold" grpId="0" nodeType="withEffect">
                                  <p:stCondLst>
                                    <p:cond delay="500"/>
                                  </p:stCondLst>
                                  <p:childTnLst>
                                    <p:set>
                                      <p:cBhvr>
                                        <p:cTn id="18" dur="1" fill="hold">
                                          <p:stCondLst>
                                            <p:cond delay="0"/>
                                          </p:stCondLst>
                                        </p:cTn>
                                        <p:tgtEl>
                                          <p:spTgt spid="7"/>
                                        </p:tgtEl>
                                        <p:attrNameLst>
                                          <p:attrName>style.visibility</p:attrName>
                                        </p:attrNameLst>
                                      </p:cBhvr>
                                      <p:to>
                                        <p:strVal val="visible"/>
                                      </p:to>
                                    </p:set>
                                    <p:animEffect transition="in" filter="wipe(left)">
                                      <p:cBhvr>
                                        <p:cTn id="1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6" grpId="0"/>
      <p:bldP spid="5" grpId="0" uiExpand="1" build="p">
        <p:tmplLst>
          <p:tmpl lvl="1">
            <p:tnLst>
              <p:par>
                <p:cTn presetID="10" presetClass="entr" presetSubtype="0" fill="hold" nodeType="withEffect">
                  <p:stCondLst>
                    <p:cond delay="400"/>
                  </p:stCondLst>
                  <p:childTnLst>
                    <p:set>
                      <p:cBhvr>
                        <p:cTn dur="1" fill="hold">
                          <p:stCondLst>
                            <p:cond delay="0"/>
                          </p:stCondLst>
                        </p:cTn>
                        <p:tgtEl>
                          <p:spTgt spid="5"/>
                        </p:tgtEl>
                        <p:attrNameLst>
                          <p:attrName>style.visibility</p:attrName>
                        </p:attrNameLst>
                      </p:cBhvr>
                      <p:to>
                        <p:strVal val="visible"/>
                      </p:to>
                    </p:set>
                    <p:animEffect transition="in" filter="fade">
                      <p:cBhvr>
                        <p:cTn dur="500"/>
                        <p:tgtEl>
                          <p:spTgt spid="5"/>
                        </p:tgtEl>
                      </p:cBhvr>
                    </p:animEffect>
                  </p:childTnLst>
                </p:cTn>
              </p:par>
            </p:tnLst>
          </p:tmpl>
          <p:tmpl lvl="2">
            <p:tnLst>
              <p:par>
                <p:cTn presetID="10" presetClass="entr" presetSubtype="0" fill="hold" nodeType="withEffect">
                  <p:stCondLst>
                    <p:cond delay="600"/>
                  </p:stCondLst>
                  <p:childTnLst>
                    <p:set>
                      <p:cBhvr>
                        <p:cTn dur="1" fill="hold">
                          <p:stCondLst>
                            <p:cond delay="0"/>
                          </p:stCondLst>
                        </p:cTn>
                        <p:tgtEl>
                          <p:spTgt spid="5"/>
                        </p:tgtEl>
                        <p:attrNameLst>
                          <p:attrName>style.visibility</p:attrName>
                        </p:attrNameLst>
                      </p:cBhvr>
                      <p:to>
                        <p:strVal val="visible"/>
                      </p:to>
                    </p:set>
                    <p:animEffect transition="in" filter="fade">
                      <p:cBhvr>
                        <p:cTn dur="500"/>
                        <p:tgtEl>
                          <p:spTgt spid="5"/>
                        </p:tgtEl>
                      </p:cBhvr>
                    </p:animEffect>
                  </p:childTnLst>
                </p:cTn>
              </p:par>
            </p:tnLst>
          </p:tmpl>
        </p:tmplLst>
      </p:bldP>
      <p:bldP spid="7" grpId="0" animBg="1"/>
    </p:bld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xt left, image right">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t>Click to edit Master title style</a:t>
            </a:r>
            <a:endParaRPr lang="en-AU"/>
          </a:p>
        </p:txBody>
      </p:sp>
      <p:sp>
        <p:nvSpPr>
          <p:cNvPr id="7" name="Text Placeholder 6"/>
          <p:cNvSpPr>
            <a:spLocks noGrp="1"/>
          </p:cNvSpPr>
          <p:nvPr>
            <p:ph type="body" sz="quarter" idx="11"/>
          </p:nvPr>
        </p:nvSpPr>
        <p:spPr>
          <a:xfrm>
            <a:off x="1592263" y="2649538"/>
            <a:ext cx="10742612" cy="9983787"/>
          </a:xfrm>
        </p:spPr>
        <p:txBody>
          <a:bodyPr/>
          <a:lstStyle>
            <a:lvl1pPr>
              <a:defRPr sz="3000">
                <a:latin typeface="+mj-lt"/>
              </a:defRPr>
            </a:lvl1pPr>
            <a:lvl2pPr>
              <a:defRPr sz="3000"/>
            </a:lvl2pPr>
            <a:lvl3pPr marL="1800000" indent="-648000">
              <a:buFont typeface="Arial" panose="020B0604020202020204" pitchFamily="34" charset="0"/>
              <a:buChar char="•"/>
              <a:defRPr sz="3000"/>
            </a:lvl3pPr>
            <a:lvl4pPr>
              <a:defRPr sz="2800"/>
            </a:lvl4pPr>
            <a:lvl5pPr>
              <a:defRPr sz="2400"/>
            </a:lvl5pPr>
          </a:lstStyle>
          <a:p>
            <a:pPr lvl="0"/>
            <a:r>
              <a:rPr lang="en-US"/>
              <a:t>Click to edit Master text styles</a:t>
            </a:r>
          </a:p>
          <a:p>
            <a:pPr lvl="1"/>
            <a:r>
              <a:rPr lang="en-US"/>
              <a:t>Second level</a:t>
            </a:r>
          </a:p>
          <a:p>
            <a:pPr lvl="2"/>
            <a:r>
              <a:rPr lang="en-US"/>
              <a:t>Third level</a:t>
            </a:r>
          </a:p>
        </p:txBody>
      </p:sp>
      <p:sp>
        <p:nvSpPr>
          <p:cNvPr id="6" name="Text Placeholder 5"/>
          <p:cNvSpPr>
            <a:spLocks noGrp="1"/>
          </p:cNvSpPr>
          <p:nvPr>
            <p:ph type="body" sz="quarter" idx="12" hasCustomPrompt="1"/>
          </p:nvPr>
        </p:nvSpPr>
        <p:spPr>
          <a:xfrm>
            <a:off x="1592263" y="1680565"/>
            <a:ext cx="19508787" cy="974725"/>
          </a:xfrm>
        </p:spPr>
        <p:txBody>
          <a:bodyPr>
            <a:normAutofit/>
          </a:bodyPr>
          <a:lstStyle>
            <a:lvl1pPr>
              <a:defRPr sz="3600"/>
            </a:lvl1pPr>
          </a:lstStyle>
          <a:p>
            <a:pPr lvl="0"/>
            <a:r>
              <a:rPr lang="en-AU"/>
              <a:t>Write your subtitle here</a:t>
            </a:r>
          </a:p>
        </p:txBody>
      </p:sp>
      <p:sp>
        <p:nvSpPr>
          <p:cNvPr id="2" name="Rectangle 1">
            <a:extLst>
              <a:ext uri="{FF2B5EF4-FFF2-40B4-BE49-F238E27FC236}">
                <a16:creationId xmlns:a16="http://schemas.microsoft.com/office/drawing/2014/main" id="{97C85412-1BBD-4C02-BE9D-7F236DCB7936}"/>
              </a:ext>
            </a:extLst>
          </p:cNvPr>
          <p:cNvSpPr/>
          <p:nvPr userDrawn="1"/>
        </p:nvSpPr>
        <p:spPr>
          <a:xfrm>
            <a:off x="16003587" y="0"/>
            <a:ext cx="8534400" cy="13716000"/>
          </a:xfrm>
          <a:prstGeom prst="rect">
            <a:avLst/>
          </a:prstGeom>
          <a:gradFill flip="none" rotWithShape="1">
            <a:gsLst>
              <a:gs pos="0">
                <a:schemeClr val="tx2">
                  <a:shade val="30000"/>
                  <a:satMod val="115000"/>
                </a:schemeClr>
              </a:gs>
              <a:gs pos="50000">
                <a:schemeClr val="tx2">
                  <a:shade val="67500"/>
                  <a:satMod val="115000"/>
                </a:schemeClr>
              </a:gs>
              <a:gs pos="100000">
                <a:schemeClr val="tx2">
                  <a:shade val="100000"/>
                  <a:satMod val="115000"/>
                </a:schemeClr>
              </a:gs>
            </a:gsLst>
            <a:lin ang="13500000" scaled="1"/>
            <a:tileRect/>
          </a:gra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a:p>
        </p:txBody>
      </p:sp>
      <p:sp>
        <p:nvSpPr>
          <p:cNvPr id="10" name="Picture Placeholder 8"/>
          <p:cNvSpPr>
            <a:spLocks noGrp="1"/>
          </p:cNvSpPr>
          <p:nvPr>
            <p:ph type="pic" sz="quarter" idx="10"/>
          </p:nvPr>
        </p:nvSpPr>
        <p:spPr>
          <a:xfrm>
            <a:off x="13181013" y="2790825"/>
            <a:ext cx="9483725" cy="9485313"/>
          </a:xfrm>
        </p:spPr>
        <p:txBody>
          <a:bodyPr>
            <a:normAutofit/>
          </a:bodyPr>
          <a:lstStyle>
            <a:lvl1pPr marL="0" indent="0">
              <a:buNone/>
              <a:defRPr sz="3600">
                <a:solidFill>
                  <a:schemeClr val="tx1"/>
                </a:solidFill>
              </a:defRPr>
            </a:lvl1pPr>
          </a:lstStyle>
          <a:p>
            <a:endParaRPr lang="en-US"/>
          </a:p>
        </p:txBody>
      </p:sp>
      <p:sp>
        <p:nvSpPr>
          <p:cNvPr id="9" name="Rectangle 8">
            <a:extLst>
              <a:ext uri="{FF2B5EF4-FFF2-40B4-BE49-F238E27FC236}">
                <a16:creationId xmlns:a16="http://schemas.microsoft.com/office/drawing/2014/main" id="{530FF15C-8C0C-4D04-AB73-B91324BA733A}"/>
              </a:ext>
            </a:extLst>
          </p:cNvPr>
          <p:cNvSpPr/>
          <p:nvPr userDrawn="1"/>
        </p:nvSpPr>
        <p:spPr>
          <a:xfrm>
            <a:off x="1830387" y="1410577"/>
            <a:ext cx="4273492" cy="113423"/>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pic>
        <p:nvPicPr>
          <p:cNvPr id="11" name="Picture 10" descr="Logo&#10;&#10;Description automatically generated">
            <a:extLst>
              <a:ext uri="{FF2B5EF4-FFF2-40B4-BE49-F238E27FC236}">
                <a16:creationId xmlns:a16="http://schemas.microsoft.com/office/drawing/2014/main" id="{A34D8F95-8781-44CE-A524-C2D3894D8102}"/>
              </a:ext>
            </a:extLst>
          </p:cNvPr>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a:off x="22556787" y="76200"/>
            <a:ext cx="1752600" cy="880452"/>
          </a:xfrm>
          <a:prstGeom prst="rect">
            <a:avLst/>
          </a:prstGeom>
        </p:spPr>
      </p:pic>
    </p:spTree>
    <p:extLst>
      <p:ext uri="{BB962C8B-B14F-4D97-AF65-F5344CB8AC3E}">
        <p14:creationId xmlns:p14="http://schemas.microsoft.com/office/powerpoint/2010/main" val="1946170760"/>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50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500"/>
                                        <p:tgtEl>
                                          <p:spTgt spid="6">
                                            <p:txEl>
                                              <p:pRg st="0" end="0"/>
                                            </p:txEl>
                                          </p:spTgt>
                                        </p:tgtEl>
                                      </p:cBhvr>
                                    </p:animEffect>
                                  </p:childTnLst>
                                </p:cTn>
                              </p:par>
                            </p:childTnLst>
                          </p:cTn>
                        </p:par>
                        <p:par>
                          <p:cTn id="12" fill="hold">
                            <p:stCondLst>
                              <p:cond delay="1500"/>
                            </p:stCondLst>
                            <p:childTnLst>
                              <p:par>
                                <p:cTn id="13" presetID="2" presetClass="entr" presetSubtype="8" fill="hold" grpId="0" nodeType="afterEffect" nodePh="1">
                                  <p:stCondLst>
                                    <p:cond delay="0"/>
                                  </p:stCondLst>
                                  <p:endCondLst>
                                    <p:cond evt="begin" delay="0">
                                      <p:tn val="13"/>
                                    </p:cond>
                                  </p:end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500" fill="hold"/>
                                        <p:tgtEl>
                                          <p:spTgt spid="10"/>
                                        </p:tgtEl>
                                        <p:attrNameLst>
                                          <p:attrName>ppt_x</p:attrName>
                                        </p:attrNameLst>
                                      </p:cBhvr>
                                      <p:tavLst>
                                        <p:tav tm="0">
                                          <p:val>
                                            <p:strVal val="0-#ppt_w/2"/>
                                          </p:val>
                                        </p:tav>
                                        <p:tav tm="100000">
                                          <p:val>
                                            <p:strVal val="#ppt_x"/>
                                          </p:val>
                                        </p:tav>
                                      </p:tavLst>
                                    </p:anim>
                                    <p:anim calcmode="lin" valueType="num">
                                      <p:cBhvr additive="base">
                                        <p:cTn id="16"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7">
                                            <p:txEl>
                                              <p:pRg st="0" end="0"/>
                                            </p:txEl>
                                          </p:spTgt>
                                        </p:tgtEl>
                                        <p:attrNameLst>
                                          <p:attrName>style.visibility</p:attrName>
                                        </p:attrNameLst>
                                      </p:cBhvr>
                                      <p:to>
                                        <p:strVal val="visible"/>
                                      </p:to>
                                    </p:set>
                                    <p:animEffect transition="in" filter="fade">
                                      <p:cBhvr>
                                        <p:cTn id="21" dur="500"/>
                                        <p:tgtEl>
                                          <p:spTgt spid="7">
                                            <p:txEl>
                                              <p:pRg st="0" end="0"/>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7">
                                            <p:txEl>
                                              <p:pRg st="1" end="1"/>
                                            </p:txEl>
                                          </p:spTgt>
                                        </p:tgtEl>
                                        <p:attrNameLst>
                                          <p:attrName>style.visibility</p:attrName>
                                        </p:attrNameLst>
                                      </p:cBhvr>
                                      <p:to>
                                        <p:strVal val="visible"/>
                                      </p:to>
                                    </p:set>
                                    <p:animEffect transition="in" filter="fade">
                                      <p:cBhvr>
                                        <p:cTn id="24" dur="500"/>
                                        <p:tgtEl>
                                          <p:spTgt spid="7">
                                            <p:txEl>
                                              <p:pRg st="1" end="1"/>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7">
                                            <p:txEl>
                                              <p:pRg st="2" end="2"/>
                                            </p:txEl>
                                          </p:spTgt>
                                        </p:tgtEl>
                                        <p:attrNameLst>
                                          <p:attrName>style.visibility</p:attrName>
                                        </p:attrNameLst>
                                      </p:cBhvr>
                                      <p:to>
                                        <p:strVal val="visible"/>
                                      </p:to>
                                    </p:set>
                                    <p:animEffect transition="in" filter="fade">
                                      <p:cBhvr>
                                        <p:cTn id="27"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tmplLst>
          <p:tmpl lvl="1">
            <p:tnLst>
              <p:par>
                <p:cTn presetID="10" presetClass="entr" presetSubtype="0" fill="hold" nodeType="click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fade">
                      <p:cBhvr>
                        <p:cTn dur="500"/>
                        <p:tgtEl>
                          <p:spTgt spid="7"/>
                        </p:tgtEl>
                      </p:cBhvr>
                    </p:animEffect>
                  </p:childTnLst>
                </p:cTn>
              </p:par>
            </p:tnLst>
          </p:tmpl>
          <p:tmpl lvl="2">
            <p:tnLst>
              <p:par>
                <p:cTn presetID="10" presetClass="entr" presetSubtype="0" fill="hold" nodeType="with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fade">
                      <p:cBhvr>
                        <p:cTn dur="500"/>
                        <p:tgtEl>
                          <p:spTgt spid="7"/>
                        </p:tgtEl>
                      </p:cBhvr>
                    </p:animEffect>
                  </p:childTnLst>
                </p:cTn>
              </p:par>
            </p:tnLst>
          </p:tmpl>
          <p:tmpl lvl="3">
            <p:tnLst>
              <p:par>
                <p:cTn presetID="10" presetClass="entr" presetSubtype="0" fill="hold" nodeType="with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fade">
                      <p:cBhvr>
                        <p:cTn dur="500"/>
                        <p:tgtEl>
                          <p:spTgt spid="7"/>
                        </p:tgtEl>
                      </p:cBhvr>
                    </p:animEffect>
                  </p:childTnLst>
                </p:cTn>
              </p:par>
            </p:tnLst>
          </p:tmpl>
        </p:tmplLst>
      </p:bldP>
      <p:bldP spid="6" grpId="0" build="p">
        <p:tmplLst>
          <p:tmpl lvl="1">
            <p:tnLst>
              <p:par>
                <p:cTn presetID="10" presetClass="entr" presetSubtype="0" fill="hold" nodeType="afterEffect">
                  <p:stCondLst>
                    <p:cond delay="0"/>
                  </p:stCondLst>
                  <p:childTnLst>
                    <p:set>
                      <p:cBhvr>
                        <p:cTn dur="1" fill="hold">
                          <p:stCondLst>
                            <p:cond delay="0"/>
                          </p:stCondLst>
                        </p:cTn>
                        <p:tgtEl>
                          <p:spTgt spid="6"/>
                        </p:tgtEl>
                        <p:attrNameLst>
                          <p:attrName>style.visibility</p:attrName>
                        </p:attrNameLst>
                      </p:cBhvr>
                      <p:to>
                        <p:strVal val="visible"/>
                      </p:to>
                    </p:set>
                    <p:animEffect transition="in" filter="fade">
                      <p:cBhvr>
                        <p:cTn dur="500"/>
                        <p:tgtEl>
                          <p:spTgt spid="6"/>
                        </p:tgtEl>
                      </p:cBhvr>
                    </p:animEffect>
                  </p:childTnLst>
                </p:cTn>
              </p:par>
            </p:tnLst>
          </p:tmpl>
        </p:tmplLst>
      </p:bldP>
      <p:bldP spid="10" grpId="0"/>
      <p:bldP spid="9" grpId="0" animBg="1"/>
    </p:bld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95495" y="0"/>
            <a:ext cx="19507696" cy="1659619"/>
          </a:xfrm>
          <a:prstGeom prst="rect">
            <a:avLst/>
          </a:prstGeom>
        </p:spPr>
        <p:txBody>
          <a:bodyPr vert="horz" lIns="217728" tIns="108864" rIns="217728" bIns="108864" rtlCol="0" anchor="ctr">
            <a:normAutofit/>
          </a:bodyPr>
          <a:lstStyle/>
          <a:p>
            <a:r>
              <a:rPr lang="en-US"/>
              <a:t>Click to edit Master title style</a:t>
            </a:r>
          </a:p>
        </p:txBody>
      </p:sp>
      <p:sp>
        <p:nvSpPr>
          <p:cNvPr id="3" name="Text Placeholder 2"/>
          <p:cNvSpPr>
            <a:spLocks noGrp="1"/>
          </p:cNvSpPr>
          <p:nvPr>
            <p:ph type="body" idx="1"/>
          </p:nvPr>
        </p:nvSpPr>
        <p:spPr>
          <a:xfrm>
            <a:off x="1592583" y="3200401"/>
            <a:ext cx="21575234" cy="9051926"/>
          </a:xfrm>
          <a:prstGeom prst="rect">
            <a:avLst/>
          </a:prstGeom>
        </p:spPr>
        <p:txBody>
          <a:bodyPr vert="horz" lIns="217728" tIns="108864" rIns="217728" bIns="108864" rtlCol="0">
            <a:normAutofit/>
          </a:bodyPr>
          <a:lstStyle/>
          <a:p>
            <a:pPr lvl="0"/>
            <a:r>
              <a:rPr lang="en-US"/>
              <a:t>Click to edit Master text styles</a:t>
            </a:r>
          </a:p>
          <a:p>
            <a:pPr lvl="1"/>
            <a:r>
              <a:rPr lang="en-US"/>
              <a:t>Second level</a:t>
            </a:r>
          </a:p>
          <a:p>
            <a:pPr lvl="2"/>
            <a:r>
              <a:rPr lang="en-US"/>
              <a:t>Third level</a:t>
            </a:r>
          </a:p>
        </p:txBody>
      </p:sp>
      <p:pic>
        <p:nvPicPr>
          <p:cNvPr id="18" name="Picture 17"/>
          <p:cNvPicPr>
            <a:picLocks noChangeAspect="1"/>
          </p:cNvPicPr>
          <p:nvPr userDrawn="1"/>
        </p:nvPicPr>
        <p:blipFill>
          <a:blip r:embed="rId31" cstate="print">
            <a:extLst>
              <a:ext uri="{28A0092B-C50C-407E-A947-70E740481C1C}">
                <a14:useLocalDpi xmlns:a14="http://schemas.microsoft.com/office/drawing/2010/main"/>
              </a:ext>
            </a:extLst>
          </a:blip>
          <a:stretch>
            <a:fillRect/>
          </a:stretch>
        </p:blipFill>
        <p:spPr>
          <a:xfrm>
            <a:off x="22556787" y="235127"/>
            <a:ext cx="1752600" cy="564819"/>
          </a:xfrm>
          <a:prstGeom prst="rect">
            <a:avLst/>
          </a:prstGeom>
        </p:spPr>
      </p:pic>
    </p:spTree>
    <p:extLst>
      <p:ext uri="{BB962C8B-B14F-4D97-AF65-F5344CB8AC3E}">
        <p14:creationId xmlns:p14="http://schemas.microsoft.com/office/powerpoint/2010/main" val="2664681394"/>
      </p:ext>
    </p:extLst>
  </p:cSld>
  <p:clrMap bg1="lt1" tx1="dk1" bg2="lt2" tx2="dk2" accent1="accent1" accent2="accent2" accent3="accent3" accent4="accent4" accent5="accent5" accent6="accent6" hlink="hlink" folHlink="folHlink"/>
  <p:sldLayoutIdLst>
    <p:sldLayoutId id="2147483772" r:id="rId1"/>
    <p:sldLayoutId id="2147483768" r:id="rId2"/>
    <p:sldLayoutId id="2147483769" r:id="rId3"/>
    <p:sldLayoutId id="2147483770" r:id="rId4"/>
    <p:sldLayoutId id="2147483771" r:id="rId5"/>
    <p:sldLayoutId id="2147483649" r:id="rId6"/>
    <p:sldLayoutId id="2147483767" r:id="rId7"/>
    <p:sldLayoutId id="2147483755" r:id="rId8"/>
    <p:sldLayoutId id="2147483650" r:id="rId9"/>
    <p:sldLayoutId id="2147483655" r:id="rId10"/>
    <p:sldLayoutId id="2147483706" r:id="rId11"/>
    <p:sldLayoutId id="2147483766" r:id="rId12"/>
    <p:sldLayoutId id="2147483728" r:id="rId13"/>
    <p:sldLayoutId id="2147483764" r:id="rId14"/>
    <p:sldLayoutId id="2147483662" r:id="rId15"/>
    <p:sldLayoutId id="2147483663" r:id="rId16"/>
    <p:sldLayoutId id="2147483729" r:id="rId17"/>
    <p:sldLayoutId id="2147483765" r:id="rId18"/>
    <p:sldLayoutId id="2147483678" r:id="rId19"/>
    <p:sldLayoutId id="2147483756" r:id="rId20"/>
    <p:sldLayoutId id="2147483667" r:id="rId21"/>
    <p:sldLayoutId id="2147483668" r:id="rId22"/>
    <p:sldLayoutId id="2147483669" r:id="rId23"/>
    <p:sldLayoutId id="2147483704" r:id="rId24"/>
    <p:sldLayoutId id="2147483732" r:id="rId25"/>
    <p:sldLayoutId id="2147483739" r:id="rId26"/>
    <p:sldLayoutId id="2147483743" r:id="rId27"/>
    <p:sldLayoutId id="2147483752" r:id="rId28"/>
    <p:sldLayoutId id="2147483754" r:id="rId29"/>
  </p:sldLayoutIdLst>
  <p:transition spd="slow">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5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txStyles>
    <p:titleStyle>
      <a:lvl1pPr algn="l" defTabSz="1088639" rtl="0" eaLnBrk="1" latinLnBrk="0" hangingPunct="1">
        <a:spcBef>
          <a:spcPct val="0"/>
        </a:spcBef>
        <a:buNone/>
        <a:defRPr sz="5000" b="0" kern="1200">
          <a:solidFill>
            <a:schemeClr val="tx2"/>
          </a:solidFill>
          <a:latin typeface="Century Gothic" panose="020B0502020202020204" pitchFamily="34" charset="0"/>
          <a:ea typeface="+mj-ea"/>
          <a:cs typeface="Century Gothic" panose="020B0502020202020204" pitchFamily="34" charset="0"/>
        </a:defRPr>
      </a:lvl1pPr>
    </p:titleStyle>
    <p:bodyStyle>
      <a:lvl1pPr marL="0" indent="0" algn="l" defTabSz="1088639" rtl="0" eaLnBrk="1" latinLnBrk="0" hangingPunct="1">
        <a:spcBef>
          <a:spcPct val="20000"/>
        </a:spcBef>
        <a:buFont typeface="Arial"/>
        <a:buNone/>
        <a:defRPr sz="3000" kern="1200">
          <a:solidFill>
            <a:schemeClr val="tx1"/>
          </a:solidFill>
          <a:latin typeface="Century Gothic" panose="020B0502020202020204" pitchFamily="34" charset="0"/>
          <a:ea typeface="+mn-ea"/>
          <a:cs typeface="Century Gothic" panose="020B0502020202020204" pitchFamily="34" charset="0"/>
        </a:defRPr>
      </a:lvl1pPr>
      <a:lvl2pPr marL="0" indent="-648000" algn="l" defTabSz="1088639" rtl="0" eaLnBrk="1" latinLnBrk="0" hangingPunct="1">
        <a:spcBef>
          <a:spcPct val="20000"/>
        </a:spcBef>
        <a:buClr>
          <a:schemeClr val="accent1"/>
        </a:buClr>
        <a:buFont typeface="Arial" panose="020B0604020202020204" pitchFamily="34" charset="0"/>
        <a:buChar char="•"/>
        <a:defRPr sz="3000" kern="1200">
          <a:solidFill>
            <a:schemeClr val="tx1"/>
          </a:solidFill>
          <a:latin typeface="Century Gothic" panose="020B0502020202020204" pitchFamily="34" charset="0"/>
          <a:ea typeface="+mn-ea"/>
          <a:cs typeface="Century Gothic" panose="020B0502020202020204" pitchFamily="34" charset="0"/>
        </a:defRPr>
      </a:lvl2pPr>
      <a:lvl3pPr marL="1954800" indent="-648000" algn="l" defTabSz="1088639" rtl="0" eaLnBrk="1" latinLnBrk="0" hangingPunct="1">
        <a:spcBef>
          <a:spcPct val="20000"/>
        </a:spcBef>
        <a:buClr>
          <a:schemeClr val="accent1"/>
        </a:buClr>
        <a:buFont typeface="Arial" panose="020B0604020202020204" pitchFamily="34" charset="0"/>
        <a:buChar char="•"/>
        <a:defRPr sz="3000" kern="1200">
          <a:solidFill>
            <a:schemeClr val="tx1"/>
          </a:solidFill>
          <a:latin typeface="Century Gothic" panose="020B0502020202020204" pitchFamily="34" charset="0"/>
          <a:ea typeface="+mn-ea"/>
          <a:cs typeface="Century Gothic" panose="020B0502020202020204" pitchFamily="34" charset="0"/>
        </a:defRPr>
      </a:lvl3pPr>
      <a:lvl4pPr marL="3265917" indent="0" algn="l" defTabSz="1088639" rtl="0" eaLnBrk="1" latinLnBrk="0" hangingPunct="1">
        <a:spcBef>
          <a:spcPct val="20000"/>
        </a:spcBef>
        <a:buFont typeface="Arial"/>
        <a:buNone/>
        <a:defRPr sz="2800" kern="1200">
          <a:solidFill>
            <a:schemeClr val="tx1"/>
          </a:solidFill>
          <a:latin typeface="Century Gothic" panose="020B0502020202020204" pitchFamily="34" charset="0"/>
          <a:ea typeface="+mn-ea"/>
          <a:cs typeface="Century Gothic" panose="020B0502020202020204" pitchFamily="34" charset="0"/>
        </a:defRPr>
      </a:lvl4pPr>
      <a:lvl5pPr marL="4354556" indent="0" algn="l" defTabSz="1088639" rtl="0" eaLnBrk="1" latinLnBrk="0" hangingPunct="1">
        <a:spcBef>
          <a:spcPct val="20000"/>
        </a:spcBef>
        <a:buFont typeface="Arial"/>
        <a:buNone/>
        <a:defRPr sz="2400" kern="1200">
          <a:solidFill>
            <a:schemeClr val="tx1"/>
          </a:solidFill>
          <a:latin typeface="Century Gothic" panose="020B0502020202020204" pitchFamily="34" charset="0"/>
          <a:ea typeface="+mn-ea"/>
          <a:cs typeface="Century Gothic" panose="020B0502020202020204" pitchFamily="34" charset="0"/>
        </a:defRPr>
      </a:lvl5pPr>
      <a:lvl6pPr marL="5987514" indent="-544319" algn="l" defTabSz="1088639" rtl="0" eaLnBrk="1" latinLnBrk="0" hangingPunct="1">
        <a:spcBef>
          <a:spcPct val="20000"/>
        </a:spcBef>
        <a:buFont typeface="Arial"/>
        <a:buChar char="•"/>
        <a:defRPr sz="4800" kern="1200">
          <a:solidFill>
            <a:schemeClr val="tx1"/>
          </a:solidFill>
          <a:latin typeface="+mn-lt"/>
          <a:ea typeface="+mn-ea"/>
          <a:cs typeface="+mn-cs"/>
        </a:defRPr>
      </a:lvl6pPr>
      <a:lvl7pPr marL="7076153" indent="-544319" algn="l" defTabSz="1088639" rtl="0" eaLnBrk="1" latinLnBrk="0" hangingPunct="1">
        <a:spcBef>
          <a:spcPct val="20000"/>
        </a:spcBef>
        <a:buFont typeface="Arial"/>
        <a:buChar char="•"/>
        <a:defRPr sz="4800" kern="1200">
          <a:solidFill>
            <a:schemeClr val="tx1"/>
          </a:solidFill>
          <a:latin typeface="+mn-lt"/>
          <a:ea typeface="+mn-ea"/>
          <a:cs typeface="+mn-cs"/>
        </a:defRPr>
      </a:lvl7pPr>
      <a:lvl8pPr marL="8164792" indent="-544319" algn="l" defTabSz="1088639" rtl="0" eaLnBrk="1" latinLnBrk="0" hangingPunct="1">
        <a:spcBef>
          <a:spcPct val="20000"/>
        </a:spcBef>
        <a:buFont typeface="Arial"/>
        <a:buChar char="•"/>
        <a:defRPr sz="4800" kern="1200">
          <a:solidFill>
            <a:schemeClr val="tx1"/>
          </a:solidFill>
          <a:latin typeface="+mn-lt"/>
          <a:ea typeface="+mn-ea"/>
          <a:cs typeface="+mn-cs"/>
        </a:defRPr>
      </a:lvl8pPr>
      <a:lvl9pPr marL="9253431" indent="-544319" algn="l" defTabSz="1088639" rtl="0" eaLnBrk="1" latinLnBrk="0" hangingPunct="1">
        <a:spcBef>
          <a:spcPct val="20000"/>
        </a:spcBef>
        <a:buFont typeface="Arial"/>
        <a:buChar char="•"/>
        <a:defRPr sz="4800" kern="1200">
          <a:solidFill>
            <a:schemeClr val="tx1"/>
          </a:solidFill>
          <a:latin typeface="+mn-lt"/>
          <a:ea typeface="+mn-ea"/>
          <a:cs typeface="+mn-cs"/>
        </a:defRPr>
      </a:lvl9pPr>
    </p:bodyStyle>
    <p:otherStyle>
      <a:defPPr>
        <a:defRPr lang="en-US"/>
      </a:defPPr>
      <a:lvl1pPr marL="0" algn="l" defTabSz="1088639" rtl="0" eaLnBrk="1" latinLnBrk="0" hangingPunct="1">
        <a:defRPr sz="4300" kern="1200">
          <a:solidFill>
            <a:schemeClr val="tx1"/>
          </a:solidFill>
          <a:latin typeface="+mn-lt"/>
          <a:ea typeface="+mn-ea"/>
          <a:cs typeface="+mn-cs"/>
        </a:defRPr>
      </a:lvl1pPr>
      <a:lvl2pPr marL="1088639" algn="l" defTabSz="1088639" rtl="0" eaLnBrk="1" latinLnBrk="0" hangingPunct="1">
        <a:defRPr sz="4300" kern="1200">
          <a:solidFill>
            <a:schemeClr val="tx1"/>
          </a:solidFill>
          <a:latin typeface="+mn-lt"/>
          <a:ea typeface="+mn-ea"/>
          <a:cs typeface="+mn-cs"/>
        </a:defRPr>
      </a:lvl2pPr>
      <a:lvl3pPr marL="2177278" algn="l" defTabSz="1088639" rtl="0" eaLnBrk="1" latinLnBrk="0" hangingPunct="1">
        <a:defRPr sz="4300" kern="1200">
          <a:solidFill>
            <a:schemeClr val="tx1"/>
          </a:solidFill>
          <a:latin typeface="+mn-lt"/>
          <a:ea typeface="+mn-ea"/>
          <a:cs typeface="+mn-cs"/>
        </a:defRPr>
      </a:lvl3pPr>
      <a:lvl4pPr marL="3265917" algn="l" defTabSz="1088639" rtl="0" eaLnBrk="1" latinLnBrk="0" hangingPunct="1">
        <a:defRPr sz="4300" kern="1200">
          <a:solidFill>
            <a:schemeClr val="tx1"/>
          </a:solidFill>
          <a:latin typeface="+mn-lt"/>
          <a:ea typeface="+mn-ea"/>
          <a:cs typeface="+mn-cs"/>
        </a:defRPr>
      </a:lvl4pPr>
      <a:lvl5pPr marL="4354556" algn="l" defTabSz="1088639" rtl="0" eaLnBrk="1" latinLnBrk="0" hangingPunct="1">
        <a:defRPr sz="4300" kern="1200">
          <a:solidFill>
            <a:schemeClr val="tx1"/>
          </a:solidFill>
          <a:latin typeface="+mn-lt"/>
          <a:ea typeface="+mn-ea"/>
          <a:cs typeface="+mn-cs"/>
        </a:defRPr>
      </a:lvl5pPr>
      <a:lvl6pPr marL="5443195" algn="l" defTabSz="1088639" rtl="0" eaLnBrk="1" latinLnBrk="0" hangingPunct="1">
        <a:defRPr sz="4300" kern="1200">
          <a:solidFill>
            <a:schemeClr val="tx1"/>
          </a:solidFill>
          <a:latin typeface="+mn-lt"/>
          <a:ea typeface="+mn-ea"/>
          <a:cs typeface="+mn-cs"/>
        </a:defRPr>
      </a:lvl6pPr>
      <a:lvl7pPr marL="6531834" algn="l" defTabSz="1088639" rtl="0" eaLnBrk="1" latinLnBrk="0" hangingPunct="1">
        <a:defRPr sz="4300" kern="1200">
          <a:solidFill>
            <a:schemeClr val="tx1"/>
          </a:solidFill>
          <a:latin typeface="+mn-lt"/>
          <a:ea typeface="+mn-ea"/>
          <a:cs typeface="+mn-cs"/>
        </a:defRPr>
      </a:lvl7pPr>
      <a:lvl8pPr marL="7620472" algn="l" defTabSz="1088639" rtl="0" eaLnBrk="1" latinLnBrk="0" hangingPunct="1">
        <a:defRPr sz="4300" kern="1200">
          <a:solidFill>
            <a:schemeClr val="tx1"/>
          </a:solidFill>
          <a:latin typeface="+mn-lt"/>
          <a:ea typeface="+mn-ea"/>
          <a:cs typeface="+mn-cs"/>
        </a:defRPr>
      </a:lvl8pPr>
      <a:lvl9pPr marL="8709111" algn="l" defTabSz="1088639" rtl="0" eaLnBrk="1" latinLnBrk="0" hangingPunct="1">
        <a:defRPr sz="4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image" Target="../media/image12.png"/><Relationship Id="rId1" Type="http://schemas.openxmlformats.org/officeDocument/2006/relationships/slideLayout" Target="../slideLayouts/slideLayout9.xml"/><Relationship Id="rId4" Type="http://schemas.openxmlformats.org/officeDocument/2006/relationships/image" Target="../media/image12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Placeholder 10">
            <a:extLst>
              <a:ext uri="{FF2B5EF4-FFF2-40B4-BE49-F238E27FC236}">
                <a16:creationId xmlns:a16="http://schemas.microsoft.com/office/drawing/2014/main" id="{5D00F9DE-CB98-47F4-8EB9-BA9E74BBF96F}"/>
              </a:ext>
            </a:extLst>
          </p:cNvPr>
          <p:cNvPicPr>
            <a:picLocks noGrp="1" noChangeAspect="1"/>
          </p:cNvPicPr>
          <p:nvPr>
            <p:ph type="pic" sz="quarter" idx="10"/>
          </p:nvPr>
        </p:nvPicPr>
        <p:blipFill>
          <a:blip r:embed="rId3" cstate="screen">
            <a:extLst>
              <a:ext uri="{28A0092B-C50C-407E-A947-70E740481C1C}">
                <a14:useLocalDpi xmlns:a14="http://schemas.microsoft.com/office/drawing/2010/main" val="0"/>
              </a:ext>
            </a:extLst>
          </a:blip>
          <a:srcRect t="24685" b="24685"/>
          <a:stretch/>
        </p:blipFill>
        <p:spPr>
          <a:xfrm>
            <a:off x="-1" y="6915151"/>
            <a:ext cx="24387175" cy="6934200"/>
          </a:xfrm>
        </p:spPr>
      </p:pic>
      <p:sp>
        <p:nvSpPr>
          <p:cNvPr id="3" name="Title 2">
            <a:extLst>
              <a:ext uri="{FF2B5EF4-FFF2-40B4-BE49-F238E27FC236}">
                <a16:creationId xmlns:a16="http://schemas.microsoft.com/office/drawing/2014/main" id="{6958C6BF-50BB-4C70-87A0-492C7FE1F5CD}"/>
              </a:ext>
            </a:extLst>
          </p:cNvPr>
          <p:cNvSpPr>
            <a:spLocks noGrp="1"/>
          </p:cNvSpPr>
          <p:nvPr>
            <p:ph type="title"/>
          </p:nvPr>
        </p:nvSpPr>
        <p:spPr/>
        <p:txBody>
          <a:bodyPr/>
          <a:lstStyle/>
          <a:p>
            <a:r>
              <a:rPr lang="en-AU" b="0" dirty="0"/>
              <a:t>Check In - Check Out</a:t>
            </a:r>
          </a:p>
        </p:txBody>
      </p:sp>
      <p:sp>
        <p:nvSpPr>
          <p:cNvPr id="4" name="Text Placeholder 3">
            <a:extLst>
              <a:ext uri="{FF2B5EF4-FFF2-40B4-BE49-F238E27FC236}">
                <a16:creationId xmlns:a16="http://schemas.microsoft.com/office/drawing/2014/main" id="{B8E356D2-EA95-409E-8874-5F14BBD8D9E0}"/>
              </a:ext>
            </a:extLst>
          </p:cNvPr>
          <p:cNvSpPr>
            <a:spLocks noGrp="1"/>
          </p:cNvSpPr>
          <p:nvPr>
            <p:ph type="body" sz="quarter" idx="15"/>
          </p:nvPr>
        </p:nvSpPr>
        <p:spPr>
          <a:xfrm>
            <a:off x="10974387" y="5815211"/>
            <a:ext cx="5522913" cy="607843"/>
          </a:xfrm>
        </p:spPr>
        <p:txBody>
          <a:bodyPr/>
          <a:lstStyle/>
          <a:p>
            <a:r>
              <a:rPr lang="en-AU" dirty="0"/>
              <a:t>Graeme Hetet</a:t>
            </a:r>
          </a:p>
        </p:txBody>
      </p:sp>
      <p:sp>
        <p:nvSpPr>
          <p:cNvPr id="5" name="Text Placeholder 4">
            <a:extLst>
              <a:ext uri="{FF2B5EF4-FFF2-40B4-BE49-F238E27FC236}">
                <a16:creationId xmlns:a16="http://schemas.microsoft.com/office/drawing/2014/main" id="{1B4F1FB9-FAC0-4439-85CF-28068BC3DE97}"/>
              </a:ext>
            </a:extLst>
          </p:cNvPr>
          <p:cNvSpPr>
            <a:spLocks noGrp="1"/>
          </p:cNvSpPr>
          <p:nvPr>
            <p:ph type="body" sz="quarter" idx="16"/>
          </p:nvPr>
        </p:nvSpPr>
        <p:spPr>
          <a:xfrm>
            <a:off x="10974387" y="6322843"/>
            <a:ext cx="6361113" cy="575314"/>
          </a:xfrm>
        </p:spPr>
        <p:txBody>
          <a:bodyPr/>
          <a:lstStyle/>
          <a:p>
            <a:r>
              <a:rPr lang="en-AU" dirty="0"/>
              <a:t>Customer Success Manager - Magnet</a:t>
            </a:r>
          </a:p>
        </p:txBody>
      </p:sp>
      <p:sp>
        <p:nvSpPr>
          <p:cNvPr id="6" name="Text Placeholder 5">
            <a:extLst>
              <a:ext uri="{FF2B5EF4-FFF2-40B4-BE49-F238E27FC236}">
                <a16:creationId xmlns:a16="http://schemas.microsoft.com/office/drawing/2014/main" id="{FAF0AE35-C00E-4BD6-A543-A115CA658797}"/>
              </a:ext>
            </a:extLst>
          </p:cNvPr>
          <p:cNvSpPr>
            <a:spLocks noGrp="1"/>
          </p:cNvSpPr>
          <p:nvPr>
            <p:ph type="body" sz="quarter" idx="22"/>
          </p:nvPr>
        </p:nvSpPr>
        <p:spPr/>
        <p:txBody>
          <a:bodyPr/>
          <a:lstStyle/>
          <a:p>
            <a:r>
              <a:rPr lang="en-AU" dirty="0"/>
              <a:t>Procedure for Setting up Check In Check Out</a:t>
            </a:r>
          </a:p>
        </p:txBody>
      </p:sp>
      <p:pic>
        <p:nvPicPr>
          <p:cNvPr id="9" name="Picture Placeholder 8">
            <a:extLst>
              <a:ext uri="{FF2B5EF4-FFF2-40B4-BE49-F238E27FC236}">
                <a16:creationId xmlns:a16="http://schemas.microsoft.com/office/drawing/2014/main" id="{23F006DD-CA1D-4D0A-B023-2677C5775514}"/>
              </a:ext>
            </a:extLst>
          </p:cNvPr>
          <p:cNvPicPr>
            <a:picLocks noGrp="1" noChangeAspect="1"/>
          </p:cNvPicPr>
          <p:nvPr>
            <p:ph type="pic" sz="quarter" idx="21"/>
          </p:nvPr>
        </p:nvPicPr>
        <p:blipFill>
          <a:blip r:embed="rId4" cstate="screen">
            <a:extLst>
              <a:ext uri="{28A0092B-C50C-407E-A947-70E740481C1C}">
                <a14:useLocalDpi xmlns:a14="http://schemas.microsoft.com/office/drawing/2010/main" val="0"/>
              </a:ext>
            </a:extLst>
          </a:blip>
          <a:srcRect t="12437" b="12437"/>
          <a:stretch/>
        </p:blipFill>
        <p:spPr>
          <a:xfrm>
            <a:off x="9069387" y="5486400"/>
            <a:ext cx="1752600" cy="1752024"/>
          </a:xfrm>
        </p:spPr>
      </p:pic>
    </p:spTree>
    <p:extLst>
      <p:ext uri="{BB962C8B-B14F-4D97-AF65-F5344CB8AC3E}">
        <p14:creationId xmlns:p14="http://schemas.microsoft.com/office/powerpoint/2010/main" val="2735177523"/>
      </p:ext>
    </p:extLst>
  </p:cSld>
  <p:clrMapOvr>
    <a:masterClrMapping/>
  </p:clrMapOvr>
  <p:transition spd="slow">
    <p:push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3DD3C-39E5-996B-53E7-742D102F48DC}"/>
              </a:ext>
            </a:extLst>
          </p:cNvPr>
          <p:cNvSpPr>
            <a:spLocks noGrp="1"/>
          </p:cNvSpPr>
          <p:nvPr>
            <p:ph type="title"/>
          </p:nvPr>
        </p:nvSpPr>
        <p:spPr/>
        <p:txBody>
          <a:bodyPr>
            <a:normAutofit/>
          </a:bodyPr>
          <a:lstStyle/>
          <a:p>
            <a:r>
              <a:rPr lang="en-AU" sz="6000" dirty="0"/>
              <a:t>MAGNET Office – Check In License </a:t>
            </a:r>
          </a:p>
        </p:txBody>
      </p:sp>
      <p:sp>
        <p:nvSpPr>
          <p:cNvPr id="3" name="Text Placeholder 2">
            <a:extLst>
              <a:ext uri="{FF2B5EF4-FFF2-40B4-BE49-F238E27FC236}">
                <a16:creationId xmlns:a16="http://schemas.microsoft.com/office/drawing/2014/main" id="{62359934-4D72-8B95-4110-2DE2F5D21A9A}"/>
              </a:ext>
            </a:extLst>
          </p:cNvPr>
          <p:cNvSpPr>
            <a:spLocks noGrp="1"/>
          </p:cNvSpPr>
          <p:nvPr>
            <p:ph type="body" sz="quarter" idx="11"/>
          </p:nvPr>
        </p:nvSpPr>
        <p:spPr>
          <a:xfrm>
            <a:off x="1592263" y="2649538"/>
            <a:ext cx="10343507" cy="9983787"/>
          </a:xfrm>
        </p:spPr>
        <p:txBody>
          <a:bodyPr>
            <a:normAutofit lnSpcReduction="10000"/>
          </a:bodyPr>
          <a:lstStyle/>
          <a:p>
            <a:r>
              <a:rPr lang="en-NZ" sz="4400" dirty="0">
                <a:solidFill>
                  <a:srgbClr val="192632"/>
                </a:solidFill>
              </a:rPr>
              <a:t>Upon Exiting Magnet Office, the Check In License screen displays. The Check In License tick is </a:t>
            </a:r>
            <a:r>
              <a:rPr lang="en-NZ" sz="4400" dirty="0" err="1">
                <a:solidFill>
                  <a:srgbClr val="192632"/>
                </a:solidFill>
              </a:rPr>
              <a:t>preset</a:t>
            </a:r>
            <a:r>
              <a:rPr lang="en-NZ" sz="4400" dirty="0">
                <a:solidFill>
                  <a:srgbClr val="192632"/>
                </a:solidFill>
              </a:rPr>
              <a:t> from Program Preferences. Keep Logged In is set therefore not requiring re-entry of login details. </a:t>
            </a:r>
          </a:p>
          <a:p>
            <a:endParaRPr lang="en-NZ" sz="4400" dirty="0">
              <a:solidFill>
                <a:srgbClr val="192632"/>
              </a:solidFill>
            </a:endParaRPr>
          </a:p>
          <a:p>
            <a:endParaRPr lang="en-NZ" sz="4400" dirty="0">
              <a:solidFill>
                <a:srgbClr val="192632"/>
              </a:solidFill>
            </a:endParaRPr>
          </a:p>
          <a:p>
            <a:r>
              <a:rPr lang="en-NZ" sz="4400" dirty="0">
                <a:solidFill>
                  <a:srgbClr val="192632"/>
                </a:solidFill>
              </a:rPr>
              <a:t>Click EXIT APPLICATION to release the license.</a:t>
            </a:r>
          </a:p>
          <a:p>
            <a:endParaRPr lang="en-NZ" sz="4400" dirty="0">
              <a:solidFill>
                <a:srgbClr val="192632"/>
              </a:solidFill>
            </a:endParaRPr>
          </a:p>
          <a:p>
            <a:r>
              <a:rPr lang="en-NZ" sz="4400" dirty="0">
                <a:solidFill>
                  <a:srgbClr val="192632"/>
                </a:solidFill>
              </a:rPr>
              <a:t>When re-entering Magnet Office you will need to manually select an available free  license.</a:t>
            </a:r>
          </a:p>
          <a:p>
            <a:endParaRPr lang="en-NZ" sz="4400" dirty="0">
              <a:solidFill>
                <a:srgbClr val="192632"/>
              </a:solidFill>
            </a:endParaRPr>
          </a:p>
          <a:p>
            <a:endParaRPr lang="en-US" sz="3200" dirty="0">
              <a:solidFill>
                <a:srgbClr val="192632"/>
              </a:solidFill>
            </a:endParaRPr>
          </a:p>
        </p:txBody>
      </p:sp>
      <p:pic>
        <p:nvPicPr>
          <p:cNvPr id="6" name="Picture 5" descr="Graphical user interface, text, application, email&#10;&#10;Description automatically generated">
            <a:extLst>
              <a:ext uri="{FF2B5EF4-FFF2-40B4-BE49-F238E27FC236}">
                <a16:creationId xmlns:a16="http://schemas.microsoft.com/office/drawing/2014/main" id="{CBDBBE6B-D9E2-C48E-FB43-5BB49A231C6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838176" y="2673747"/>
            <a:ext cx="10935446" cy="9959578"/>
          </a:xfrm>
          <a:prstGeom prst="rect">
            <a:avLst/>
          </a:prstGeom>
        </p:spPr>
      </p:pic>
    </p:spTree>
    <p:extLst>
      <p:ext uri="{BB962C8B-B14F-4D97-AF65-F5344CB8AC3E}">
        <p14:creationId xmlns:p14="http://schemas.microsoft.com/office/powerpoint/2010/main" val="1107203775"/>
      </p:ext>
    </p:extLst>
  </p:cSld>
  <p:clrMapOvr>
    <a:masterClrMapping/>
  </p:clrMapOvr>
  <p:transition spd="slow">
    <p:push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3DD3C-39E5-996B-53E7-742D102F48DC}"/>
              </a:ext>
            </a:extLst>
          </p:cNvPr>
          <p:cNvSpPr>
            <a:spLocks noGrp="1"/>
          </p:cNvSpPr>
          <p:nvPr>
            <p:ph type="title"/>
          </p:nvPr>
        </p:nvSpPr>
        <p:spPr/>
        <p:txBody>
          <a:bodyPr>
            <a:normAutofit/>
          </a:bodyPr>
          <a:lstStyle/>
          <a:p>
            <a:r>
              <a:rPr lang="en-AU" sz="6000" dirty="0"/>
              <a:t>MAGNET Office License</a:t>
            </a:r>
          </a:p>
        </p:txBody>
      </p:sp>
      <p:sp>
        <p:nvSpPr>
          <p:cNvPr id="3" name="Text Placeholder 2">
            <a:extLst>
              <a:ext uri="{FF2B5EF4-FFF2-40B4-BE49-F238E27FC236}">
                <a16:creationId xmlns:a16="http://schemas.microsoft.com/office/drawing/2014/main" id="{62359934-4D72-8B95-4110-2DE2F5D21A9A}"/>
              </a:ext>
            </a:extLst>
          </p:cNvPr>
          <p:cNvSpPr>
            <a:spLocks noGrp="1"/>
          </p:cNvSpPr>
          <p:nvPr>
            <p:ph type="body" sz="quarter" idx="11"/>
          </p:nvPr>
        </p:nvSpPr>
        <p:spPr/>
        <p:txBody>
          <a:bodyPr>
            <a:normAutofit/>
          </a:bodyPr>
          <a:lstStyle/>
          <a:p>
            <a:endParaRPr lang="en-AU" sz="4400" dirty="0"/>
          </a:p>
          <a:p>
            <a:endParaRPr lang="en-AU" sz="4400" dirty="0"/>
          </a:p>
          <a:p>
            <a:endParaRPr lang="en-AU" sz="4400" dirty="0"/>
          </a:p>
          <a:p>
            <a:endParaRPr lang="en-AU" sz="4400" dirty="0"/>
          </a:p>
          <a:p>
            <a:r>
              <a:rPr lang="en-AU" sz="4400" dirty="0"/>
              <a:t>License is now free to activate on another computer.</a:t>
            </a:r>
          </a:p>
        </p:txBody>
      </p:sp>
    </p:spTree>
    <p:extLst>
      <p:ext uri="{BB962C8B-B14F-4D97-AF65-F5344CB8AC3E}">
        <p14:creationId xmlns:p14="http://schemas.microsoft.com/office/powerpoint/2010/main" val="2186395134"/>
      </p:ext>
    </p:extLst>
  </p:cSld>
  <p:clrMapOvr>
    <a:masterClrMapping/>
  </p:clrMapOvr>
  <p:transition spd="slow">
    <p:push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3DD3C-39E5-996B-53E7-742D102F48DC}"/>
              </a:ext>
            </a:extLst>
          </p:cNvPr>
          <p:cNvSpPr>
            <a:spLocks noGrp="1"/>
          </p:cNvSpPr>
          <p:nvPr>
            <p:ph type="title"/>
          </p:nvPr>
        </p:nvSpPr>
        <p:spPr/>
        <p:txBody>
          <a:bodyPr>
            <a:normAutofit/>
          </a:bodyPr>
          <a:lstStyle/>
          <a:p>
            <a:r>
              <a:rPr lang="en-AU" sz="6000" dirty="0"/>
              <a:t>MAGNET Office – Check In License </a:t>
            </a:r>
          </a:p>
        </p:txBody>
      </p:sp>
      <p:sp>
        <p:nvSpPr>
          <p:cNvPr id="3" name="Text Placeholder 2">
            <a:extLst>
              <a:ext uri="{FF2B5EF4-FFF2-40B4-BE49-F238E27FC236}">
                <a16:creationId xmlns:a16="http://schemas.microsoft.com/office/drawing/2014/main" id="{62359934-4D72-8B95-4110-2DE2F5D21A9A}"/>
              </a:ext>
            </a:extLst>
          </p:cNvPr>
          <p:cNvSpPr>
            <a:spLocks noGrp="1"/>
          </p:cNvSpPr>
          <p:nvPr>
            <p:ph type="body" sz="quarter" idx="11"/>
          </p:nvPr>
        </p:nvSpPr>
        <p:spPr>
          <a:xfrm>
            <a:off x="1592263" y="2649538"/>
            <a:ext cx="10343507" cy="9983787"/>
          </a:xfrm>
        </p:spPr>
        <p:txBody>
          <a:bodyPr>
            <a:normAutofit fontScale="92500"/>
          </a:bodyPr>
          <a:lstStyle/>
          <a:p>
            <a:r>
              <a:rPr lang="en-NZ" sz="4400" dirty="0">
                <a:solidFill>
                  <a:srgbClr val="192632"/>
                </a:solidFill>
              </a:rPr>
              <a:t>Ticking “Don’t Prompt Again” will clear the “Prompt License Check In on Exit” and will Check the License in.</a:t>
            </a:r>
          </a:p>
          <a:p>
            <a:endParaRPr lang="en-NZ" sz="4400" dirty="0">
              <a:solidFill>
                <a:srgbClr val="192632"/>
              </a:solidFill>
            </a:endParaRPr>
          </a:p>
          <a:p>
            <a:r>
              <a:rPr lang="en-NZ" sz="4400" dirty="0">
                <a:solidFill>
                  <a:srgbClr val="192632"/>
                </a:solidFill>
              </a:rPr>
              <a:t>Re-entering Magnet Office will attempt to use the same license serial number to enter the program.</a:t>
            </a:r>
          </a:p>
          <a:p>
            <a:endParaRPr lang="en-NZ" sz="4400" dirty="0">
              <a:solidFill>
                <a:srgbClr val="192632"/>
              </a:solidFill>
            </a:endParaRPr>
          </a:p>
          <a:p>
            <a:pPr algn="l"/>
            <a:endParaRPr lang="en-US" sz="1800" b="0" i="0" u="none" strike="noStrike" baseline="0" dirty="0">
              <a:solidFill>
                <a:srgbClr val="000000"/>
              </a:solidFill>
              <a:latin typeface="Arial" panose="020B0604020202020204" pitchFamily="34" charset="0"/>
            </a:endParaRPr>
          </a:p>
          <a:p>
            <a:r>
              <a:rPr lang="en-NZ" sz="4400" b="0" i="0" u="none" strike="noStrike" baseline="0" dirty="0">
                <a:solidFill>
                  <a:srgbClr val="000000"/>
                </a:solidFill>
                <a:latin typeface="+mn-lt"/>
              </a:rPr>
              <a:t>If the license is unavailable, checked out by another user or has an expired license or service plan, the Product Activation dialog will display listing of available licenses.  Select another license and continue.</a:t>
            </a:r>
          </a:p>
          <a:p>
            <a:endParaRPr lang="en-US" sz="3200" dirty="0">
              <a:solidFill>
                <a:schemeClr val="tx2"/>
              </a:solidFill>
            </a:endParaRPr>
          </a:p>
          <a:p>
            <a:endParaRPr lang="en-US" sz="3200" dirty="0">
              <a:solidFill>
                <a:srgbClr val="192632"/>
              </a:solidFill>
            </a:endParaRPr>
          </a:p>
        </p:txBody>
      </p:sp>
      <p:pic>
        <p:nvPicPr>
          <p:cNvPr id="5" name="Picture 4" descr="Graphical user interface, text, application, email&#10;&#10;Description automatically generated">
            <a:extLst>
              <a:ext uri="{FF2B5EF4-FFF2-40B4-BE49-F238E27FC236}">
                <a16:creationId xmlns:a16="http://schemas.microsoft.com/office/drawing/2014/main" id="{32B0B04E-487B-7F14-F83A-ACC6863DBE7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03474" y="2445396"/>
            <a:ext cx="9689926" cy="8825208"/>
          </a:xfrm>
          <a:prstGeom prst="rect">
            <a:avLst/>
          </a:prstGeom>
        </p:spPr>
      </p:pic>
    </p:spTree>
    <p:extLst>
      <p:ext uri="{BB962C8B-B14F-4D97-AF65-F5344CB8AC3E}">
        <p14:creationId xmlns:p14="http://schemas.microsoft.com/office/powerpoint/2010/main" val="2099574334"/>
      </p:ext>
    </p:extLst>
  </p:cSld>
  <p:clrMapOvr>
    <a:masterClrMapping/>
  </p:clrMapOvr>
  <p:transition spd="slow">
    <p:push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3DD3C-39E5-996B-53E7-742D102F48DC}"/>
              </a:ext>
            </a:extLst>
          </p:cNvPr>
          <p:cNvSpPr>
            <a:spLocks noGrp="1"/>
          </p:cNvSpPr>
          <p:nvPr>
            <p:ph type="title"/>
          </p:nvPr>
        </p:nvSpPr>
        <p:spPr/>
        <p:txBody>
          <a:bodyPr>
            <a:normAutofit/>
          </a:bodyPr>
          <a:lstStyle/>
          <a:p>
            <a:r>
              <a:rPr lang="en-AU" sz="6000" dirty="0"/>
              <a:t>MAGNET Office – Traditional</a:t>
            </a:r>
          </a:p>
        </p:txBody>
      </p:sp>
      <p:sp>
        <p:nvSpPr>
          <p:cNvPr id="3" name="Text Placeholder 2">
            <a:extLst>
              <a:ext uri="{FF2B5EF4-FFF2-40B4-BE49-F238E27FC236}">
                <a16:creationId xmlns:a16="http://schemas.microsoft.com/office/drawing/2014/main" id="{62359934-4D72-8B95-4110-2DE2F5D21A9A}"/>
              </a:ext>
            </a:extLst>
          </p:cNvPr>
          <p:cNvSpPr>
            <a:spLocks noGrp="1"/>
          </p:cNvSpPr>
          <p:nvPr>
            <p:ph type="body" sz="quarter" idx="11"/>
          </p:nvPr>
        </p:nvSpPr>
        <p:spPr>
          <a:xfrm>
            <a:off x="1592263" y="2649538"/>
            <a:ext cx="10343507" cy="9983787"/>
          </a:xfrm>
        </p:spPr>
        <p:txBody>
          <a:bodyPr>
            <a:normAutofit/>
          </a:bodyPr>
          <a:lstStyle/>
          <a:p>
            <a:r>
              <a:rPr lang="en-NZ" sz="4400" dirty="0">
                <a:solidFill>
                  <a:srgbClr val="192632"/>
                </a:solidFill>
              </a:rPr>
              <a:t>If Check In License is unticked, then Magnet Office operates as a standalone license and the license is held by the Computer. No Check In dialog is displayed.</a:t>
            </a:r>
          </a:p>
          <a:p>
            <a:endParaRPr lang="en-NZ" sz="4400" dirty="0">
              <a:solidFill>
                <a:srgbClr val="192632"/>
              </a:solidFill>
            </a:endParaRPr>
          </a:p>
          <a:p>
            <a:r>
              <a:rPr lang="en-NZ" sz="4400" dirty="0">
                <a:solidFill>
                  <a:srgbClr val="192632"/>
                </a:solidFill>
              </a:rPr>
              <a:t>Click EXIT APPLICATION to close Magnet Office.</a:t>
            </a:r>
          </a:p>
          <a:p>
            <a:endParaRPr lang="en-NZ" sz="4400" dirty="0">
              <a:solidFill>
                <a:srgbClr val="192632"/>
              </a:solidFill>
            </a:endParaRPr>
          </a:p>
          <a:p>
            <a:r>
              <a:rPr lang="en-NZ" sz="4400" dirty="0">
                <a:solidFill>
                  <a:srgbClr val="192632"/>
                </a:solidFill>
              </a:rPr>
              <a:t>Upon re-launching Magnet Office, the program will open with the same license.</a:t>
            </a:r>
          </a:p>
          <a:p>
            <a:endParaRPr lang="en-NZ" sz="4400" dirty="0">
              <a:solidFill>
                <a:srgbClr val="192632"/>
              </a:solidFill>
            </a:endParaRPr>
          </a:p>
          <a:p>
            <a:endParaRPr lang="en-US" sz="3200" dirty="0">
              <a:solidFill>
                <a:srgbClr val="192632"/>
              </a:solidFill>
            </a:endParaRPr>
          </a:p>
        </p:txBody>
      </p:sp>
      <p:pic>
        <p:nvPicPr>
          <p:cNvPr id="5" name="Picture 4" descr="Graphical user interface, text, application, email&#10;&#10;Description automatically generated">
            <a:extLst>
              <a:ext uri="{FF2B5EF4-FFF2-40B4-BE49-F238E27FC236}">
                <a16:creationId xmlns:a16="http://schemas.microsoft.com/office/drawing/2014/main" id="{20143677-FF31-38CE-920D-656EFDC681B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033926" y="2921133"/>
            <a:ext cx="8645224" cy="7873734"/>
          </a:xfrm>
          <a:prstGeom prst="rect">
            <a:avLst/>
          </a:prstGeom>
        </p:spPr>
      </p:pic>
    </p:spTree>
    <p:extLst>
      <p:ext uri="{BB962C8B-B14F-4D97-AF65-F5344CB8AC3E}">
        <p14:creationId xmlns:p14="http://schemas.microsoft.com/office/powerpoint/2010/main" val="705849969"/>
      </p:ext>
    </p:extLst>
  </p:cSld>
  <p:clrMapOvr>
    <a:masterClrMapping/>
  </p:clrMapOvr>
  <p:transition spd="slow">
    <p:push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a:extLst>
              <a:ext uri="{FF2B5EF4-FFF2-40B4-BE49-F238E27FC236}">
                <a16:creationId xmlns:a16="http://schemas.microsoft.com/office/drawing/2014/main" id="{ABCCD676-A450-BF22-326E-6BE9B387C4A9}"/>
              </a:ext>
            </a:extLst>
          </p:cNvPr>
          <p:cNvSpPr>
            <a:spLocks noGrp="1"/>
          </p:cNvSpPr>
          <p:nvPr>
            <p:ph type="title"/>
          </p:nvPr>
        </p:nvSpPr>
        <p:spPr/>
        <p:txBody>
          <a:bodyPr>
            <a:normAutofit/>
          </a:bodyPr>
          <a:lstStyle/>
          <a:p>
            <a:r>
              <a:rPr lang="en-AU" sz="6000" dirty="0"/>
              <a:t>MAGNET Office – Product Activation</a:t>
            </a:r>
          </a:p>
        </p:txBody>
      </p:sp>
      <p:sp>
        <p:nvSpPr>
          <p:cNvPr id="17" name="Text Placeholder 16">
            <a:extLst>
              <a:ext uri="{FF2B5EF4-FFF2-40B4-BE49-F238E27FC236}">
                <a16:creationId xmlns:a16="http://schemas.microsoft.com/office/drawing/2014/main" id="{B6534637-AEE1-A483-6C1F-12F27F2A7611}"/>
              </a:ext>
            </a:extLst>
          </p:cNvPr>
          <p:cNvSpPr>
            <a:spLocks noGrp="1"/>
          </p:cNvSpPr>
          <p:nvPr>
            <p:ph type="body" sz="quarter" idx="11"/>
          </p:nvPr>
        </p:nvSpPr>
        <p:spPr>
          <a:xfrm>
            <a:off x="1592263" y="2649538"/>
            <a:ext cx="12142025" cy="9983787"/>
          </a:xfrm>
        </p:spPr>
        <p:txBody>
          <a:bodyPr>
            <a:normAutofit lnSpcReduction="10000"/>
          </a:bodyPr>
          <a:lstStyle/>
          <a:p>
            <a:r>
              <a:rPr lang="en-AU" sz="4400" b="1" dirty="0"/>
              <a:t>IMPORTANT NOTE</a:t>
            </a:r>
            <a:r>
              <a:rPr lang="en-AU" sz="4400" dirty="0"/>
              <a:t>: The Magnet Office License (perpetual or subscription) must be current for Check In / Check Out. For Licenses that have expired perpetual licenses, you can use Traditional method to activate. To renew your subscription or service plan, please contact your local Position Partners branch for renewal.</a:t>
            </a:r>
          </a:p>
          <a:p>
            <a:endParaRPr lang="en-AU" sz="4400" dirty="0"/>
          </a:p>
          <a:p>
            <a:r>
              <a:rPr lang="en-AU" sz="4400" dirty="0"/>
              <a:t>Firstly you must be connected to the Internet for Online Activation.</a:t>
            </a:r>
          </a:p>
          <a:p>
            <a:endParaRPr lang="en-AU" sz="4400" dirty="0"/>
          </a:p>
          <a:p>
            <a:r>
              <a:rPr lang="en-AU" sz="4400" dirty="0"/>
              <a:t>Please click your Magnet Office desktop icon to launch.</a:t>
            </a:r>
          </a:p>
          <a:p>
            <a:endParaRPr lang="en-AU" sz="4400" dirty="0"/>
          </a:p>
        </p:txBody>
      </p:sp>
      <p:pic>
        <p:nvPicPr>
          <p:cNvPr id="4" name="Picture 3" descr="Graphical user interface, application&#10;&#10;Description automatically generated">
            <a:extLst>
              <a:ext uri="{FF2B5EF4-FFF2-40B4-BE49-F238E27FC236}">
                <a16:creationId xmlns:a16="http://schemas.microsoft.com/office/drawing/2014/main" id="{A7F71F9B-DB37-CB89-76C5-4FFC3D83A2D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416784" y="3168024"/>
            <a:ext cx="7095744" cy="5666738"/>
          </a:xfrm>
          <a:prstGeom prst="rect">
            <a:avLst/>
          </a:prstGeom>
        </p:spPr>
      </p:pic>
    </p:spTree>
    <p:extLst>
      <p:ext uri="{BB962C8B-B14F-4D97-AF65-F5344CB8AC3E}">
        <p14:creationId xmlns:p14="http://schemas.microsoft.com/office/powerpoint/2010/main" val="3524043371"/>
      </p:ext>
    </p:extLst>
  </p:cSld>
  <p:clrMapOvr>
    <a:masterClrMapping/>
  </p:clrMapOvr>
  <p:transition spd="slow">
    <p:push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a:extLst>
              <a:ext uri="{FF2B5EF4-FFF2-40B4-BE49-F238E27FC236}">
                <a16:creationId xmlns:a16="http://schemas.microsoft.com/office/drawing/2014/main" id="{ABCCD676-A450-BF22-326E-6BE9B387C4A9}"/>
              </a:ext>
            </a:extLst>
          </p:cNvPr>
          <p:cNvSpPr>
            <a:spLocks noGrp="1"/>
          </p:cNvSpPr>
          <p:nvPr>
            <p:ph type="title"/>
          </p:nvPr>
        </p:nvSpPr>
        <p:spPr/>
        <p:txBody>
          <a:bodyPr>
            <a:normAutofit/>
          </a:bodyPr>
          <a:lstStyle/>
          <a:p>
            <a:r>
              <a:rPr lang="en-AU" sz="6000" dirty="0"/>
              <a:t>MAGNET Office – Product Activation</a:t>
            </a:r>
          </a:p>
        </p:txBody>
      </p:sp>
      <p:sp>
        <p:nvSpPr>
          <p:cNvPr id="17" name="Text Placeholder 16">
            <a:extLst>
              <a:ext uri="{FF2B5EF4-FFF2-40B4-BE49-F238E27FC236}">
                <a16:creationId xmlns:a16="http://schemas.microsoft.com/office/drawing/2014/main" id="{B6534637-AEE1-A483-6C1F-12F27F2A7611}"/>
              </a:ext>
            </a:extLst>
          </p:cNvPr>
          <p:cNvSpPr>
            <a:spLocks noGrp="1"/>
          </p:cNvSpPr>
          <p:nvPr>
            <p:ph type="body" sz="quarter" idx="11"/>
          </p:nvPr>
        </p:nvSpPr>
        <p:spPr>
          <a:xfrm>
            <a:off x="1592263" y="2649538"/>
            <a:ext cx="7323137" cy="9983787"/>
          </a:xfrm>
        </p:spPr>
        <p:txBody>
          <a:bodyPr>
            <a:normAutofit/>
          </a:bodyPr>
          <a:lstStyle/>
          <a:p>
            <a:r>
              <a:rPr lang="en-AU" sz="4400" dirty="0"/>
              <a:t>No License is found on the Computer.</a:t>
            </a:r>
          </a:p>
          <a:p>
            <a:endParaRPr lang="en-AU" sz="4400" dirty="0"/>
          </a:p>
          <a:p>
            <a:endParaRPr lang="en-AU" sz="4400" dirty="0"/>
          </a:p>
          <a:p>
            <a:endParaRPr lang="en-AU" sz="4400" dirty="0"/>
          </a:p>
          <a:p>
            <a:r>
              <a:rPr lang="en-AU" sz="4400" dirty="0"/>
              <a:t>Click Next to Continue</a:t>
            </a:r>
          </a:p>
        </p:txBody>
      </p:sp>
      <p:pic>
        <p:nvPicPr>
          <p:cNvPr id="3" name="Picture 2">
            <a:extLst>
              <a:ext uri="{FF2B5EF4-FFF2-40B4-BE49-F238E27FC236}">
                <a16:creationId xmlns:a16="http://schemas.microsoft.com/office/drawing/2014/main" id="{67C5ABE3-51C9-0062-FB93-AEA09A74BF7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32903" y="2653938"/>
            <a:ext cx="12362009" cy="9979387"/>
          </a:xfrm>
          <a:prstGeom prst="rect">
            <a:avLst/>
          </a:prstGeom>
        </p:spPr>
      </p:pic>
    </p:spTree>
    <p:extLst>
      <p:ext uri="{BB962C8B-B14F-4D97-AF65-F5344CB8AC3E}">
        <p14:creationId xmlns:p14="http://schemas.microsoft.com/office/powerpoint/2010/main" val="989911286"/>
      </p:ext>
    </p:extLst>
  </p:cSld>
  <p:clrMapOvr>
    <a:masterClrMapping/>
  </p:clrMapOvr>
  <p:transition spd="slow">
    <p:push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9F74DC-B432-03D2-B9CD-3FA9EC9D945A}"/>
              </a:ext>
            </a:extLst>
          </p:cNvPr>
          <p:cNvSpPr>
            <a:spLocks noGrp="1"/>
          </p:cNvSpPr>
          <p:nvPr>
            <p:ph type="title"/>
          </p:nvPr>
        </p:nvSpPr>
        <p:spPr/>
        <p:txBody>
          <a:bodyPr>
            <a:normAutofit/>
          </a:bodyPr>
          <a:lstStyle/>
          <a:p>
            <a:r>
              <a:rPr lang="en-AU" sz="6000" dirty="0"/>
              <a:t>MAGNET Office - Product Activation</a:t>
            </a:r>
          </a:p>
        </p:txBody>
      </p:sp>
      <p:sp>
        <p:nvSpPr>
          <p:cNvPr id="3" name="Text Placeholder 2">
            <a:extLst>
              <a:ext uri="{FF2B5EF4-FFF2-40B4-BE49-F238E27FC236}">
                <a16:creationId xmlns:a16="http://schemas.microsoft.com/office/drawing/2014/main" id="{0390B72B-0CB5-3535-3B9B-08EE5D25A3FA}"/>
              </a:ext>
            </a:extLst>
          </p:cNvPr>
          <p:cNvSpPr>
            <a:spLocks noGrp="1"/>
          </p:cNvSpPr>
          <p:nvPr>
            <p:ph type="body" sz="quarter" idx="11"/>
          </p:nvPr>
        </p:nvSpPr>
        <p:spPr>
          <a:xfrm>
            <a:off x="1592263" y="2649538"/>
            <a:ext cx="8237537" cy="9983787"/>
          </a:xfrm>
        </p:spPr>
        <p:txBody>
          <a:bodyPr>
            <a:normAutofit/>
          </a:bodyPr>
          <a:lstStyle/>
          <a:p>
            <a:r>
              <a:rPr lang="en-AU" sz="4400" dirty="0"/>
              <a:t>Computer must have Internet Connection.</a:t>
            </a:r>
          </a:p>
          <a:p>
            <a:endParaRPr lang="en-AU" sz="4400" dirty="0"/>
          </a:p>
          <a:p>
            <a:r>
              <a:rPr lang="en-AU" sz="4400" dirty="0"/>
              <a:t>Please select Online and click Next.</a:t>
            </a:r>
          </a:p>
        </p:txBody>
      </p:sp>
      <p:pic>
        <p:nvPicPr>
          <p:cNvPr id="8" name="Picture 7" descr="Graphical user interface&#10;&#10;Description automatically generated">
            <a:extLst>
              <a:ext uri="{FF2B5EF4-FFF2-40B4-BE49-F238E27FC236}">
                <a16:creationId xmlns:a16="http://schemas.microsoft.com/office/drawing/2014/main" id="{39A3C0B4-E86D-D2D9-D932-F5559EAE37E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29800" y="2649538"/>
            <a:ext cx="12771456" cy="10309919"/>
          </a:xfrm>
          <a:prstGeom prst="rect">
            <a:avLst/>
          </a:prstGeom>
        </p:spPr>
      </p:pic>
    </p:spTree>
    <p:extLst>
      <p:ext uri="{BB962C8B-B14F-4D97-AF65-F5344CB8AC3E}">
        <p14:creationId xmlns:p14="http://schemas.microsoft.com/office/powerpoint/2010/main" val="1969260926"/>
      </p:ext>
    </p:extLst>
  </p:cSld>
  <p:clrMapOvr>
    <a:masterClrMapping/>
  </p:clrMapOvr>
  <p:transition spd="slow">
    <p:push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3DD3C-39E5-996B-53E7-742D102F48DC}"/>
              </a:ext>
            </a:extLst>
          </p:cNvPr>
          <p:cNvSpPr>
            <a:spLocks noGrp="1"/>
          </p:cNvSpPr>
          <p:nvPr>
            <p:ph type="title"/>
          </p:nvPr>
        </p:nvSpPr>
        <p:spPr/>
        <p:txBody>
          <a:bodyPr>
            <a:normAutofit/>
          </a:bodyPr>
          <a:lstStyle/>
          <a:p>
            <a:r>
              <a:rPr lang="en-AU" sz="6000" dirty="0"/>
              <a:t>MAGNET Office - Product Activation</a:t>
            </a:r>
          </a:p>
        </p:txBody>
      </p:sp>
      <p:sp>
        <p:nvSpPr>
          <p:cNvPr id="3" name="Text Placeholder 2">
            <a:extLst>
              <a:ext uri="{FF2B5EF4-FFF2-40B4-BE49-F238E27FC236}">
                <a16:creationId xmlns:a16="http://schemas.microsoft.com/office/drawing/2014/main" id="{62359934-4D72-8B95-4110-2DE2F5D21A9A}"/>
              </a:ext>
            </a:extLst>
          </p:cNvPr>
          <p:cNvSpPr>
            <a:spLocks noGrp="1"/>
          </p:cNvSpPr>
          <p:nvPr>
            <p:ph type="body" sz="quarter" idx="11"/>
          </p:nvPr>
        </p:nvSpPr>
        <p:spPr>
          <a:xfrm>
            <a:off x="1592263" y="2649538"/>
            <a:ext cx="7932737" cy="9983787"/>
          </a:xfrm>
        </p:spPr>
        <p:txBody>
          <a:bodyPr>
            <a:normAutofit/>
          </a:bodyPr>
          <a:lstStyle/>
          <a:p>
            <a:r>
              <a:rPr lang="en-AU" sz="4400" dirty="0"/>
              <a:t>Enter your Enterprise login details. </a:t>
            </a:r>
          </a:p>
          <a:p>
            <a:endParaRPr lang="en-AU" sz="4400" dirty="0"/>
          </a:p>
          <a:p>
            <a:r>
              <a:rPr lang="en-AU" sz="4400" dirty="0"/>
              <a:t>Tick Keep Logged In to avoid having to enter Enterprise credentials when using Check In/Out.</a:t>
            </a:r>
          </a:p>
          <a:p>
            <a:endParaRPr lang="en-AU" sz="4400" dirty="0"/>
          </a:p>
          <a:p>
            <a:r>
              <a:rPr lang="en-AU" sz="4400" dirty="0"/>
              <a:t>Select Next to continue.</a:t>
            </a:r>
          </a:p>
        </p:txBody>
      </p:sp>
      <p:pic>
        <p:nvPicPr>
          <p:cNvPr id="8" name="Picture 7" descr="Graphical user interface&#10;&#10;Description automatically generated">
            <a:extLst>
              <a:ext uri="{FF2B5EF4-FFF2-40B4-BE49-F238E27FC236}">
                <a16:creationId xmlns:a16="http://schemas.microsoft.com/office/drawing/2014/main" id="{AAA57BAC-2B34-3285-73B6-27FEBA8AE98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44099" y="2220167"/>
            <a:ext cx="13431227" cy="10842527"/>
          </a:xfrm>
          <a:prstGeom prst="rect">
            <a:avLst/>
          </a:prstGeom>
        </p:spPr>
      </p:pic>
    </p:spTree>
    <p:extLst>
      <p:ext uri="{BB962C8B-B14F-4D97-AF65-F5344CB8AC3E}">
        <p14:creationId xmlns:p14="http://schemas.microsoft.com/office/powerpoint/2010/main" val="2727634650"/>
      </p:ext>
    </p:extLst>
  </p:cSld>
  <p:clrMapOvr>
    <a:masterClrMapping/>
  </p:clrMapOvr>
  <p:transition spd="slow">
    <p:push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3DD3C-39E5-996B-53E7-742D102F48DC}"/>
              </a:ext>
            </a:extLst>
          </p:cNvPr>
          <p:cNvSpPr>
            <a:spLocks noGrp="1"/>
          </p:cNvSpPr>
          <p:nvPr>
            <p:ph type="title"/>
          </p:nvPr>
        </p:nvSpPr>
        <p:spPr/>
        <p:txBody>
          <a:bodyPr>
            <a:normAutofit/>
          </a:bodyPr>
          <a:lstStyle/>
          <a:p>
            <a:r>
              <a:rPr lang="en-AU" sz="6000" dirty="0"/>
              <a:t>MAGNET Office - Product Activation</a:t>
            </a:r>
          </a:p>
        </p:txBody>
      </p:sp>
      <p:sp>
        <p:nvSpPr>
          <p:cNvPr id="3" name="Text Placeholder 2">
            <a:extLst>
              <a:ext uri="{FF2B5EF4-FFF2-40B4-BE49-F238E27FC236}">
                <a16:creationId xmlns:a16="http://schemas.microsoft.com/office/drawing/2014/main" id="{62359934-4D72-8B95-4110-2DE2F5D21A9A}"/>
              </a:ext>
            </a:extLst>
          </p:cNvPr>
          <p:cNvSpPr>
            <a:spLocks noGrp="1"/>
          </p:cNvSpPr>
          <p:nvPr>
            <p:ph type="body" sz="quarter" idx="11"/>
          </p:nvPr>
        </p:nvSpPr>
        <p:spPr>
          <a:xfrm>
            <a:off x="1592263" y="2649538"/>
            <a:ext cx="9056687" cy="9983787"/>
          </a:xfrm>
        </p:spPr>
        <p:txBody>
          <a:bodyPr>
            <a:normAutofit/>
          </a:bodyPr>
          <a:lstStyle/>
          <a:p>
            <a:r>
              <a:rPr lang="en-AU" sz="4400" dirty="0"/>
              <a:t>Tick Show available licenses only.</a:t>
            </a:r>
          </a:p>
          <a:p>
            <a:endParaRPr lang="en-AU" sz="4400" dirty="0"/>
          </a:p>
          <a:p>
            <a:r>
              <a:rPr lang="en-AU" sz="4400" dirty="0"/>
              <a:t>Select the Product for the license or enter the Serial number provided on the Purchase Certificate. </a:t>
            </a:r>
          </a:p>
          <a:p>
            <a:r>
              <a:rPr lang="en-AU" sz="4400" dirty="0"/>
              <a:t>Note: User and Device ID fields must be blank.</a:t>
            </a:r>
          </a:p>
          <a:p>
            <a:endParaRPr lang="en-AU" sz="4400" dirty="0"/>
          </a:p>
          <a:p>
            <a:r>
              <a:rPr lang="en-AU" sz="4400" dirty="0"/>
              <a:t>Select Computer for the Device ID and click Next to continue</a:t>
            </a:r>
          </a:p>
        </p:txBody>
      </p:sp>
      <p:pic>
        <p:nvPicPr>
          <p:cNvPr id="17" name="Picture 16" descr="Graphical user interface, application, table&#10;&#10;Description automatically generated">
            <a:extLst>
              <a:ext uri="{FF2B5EF4-FFF2-40B4-BE49-F238E27FC236}">
                <a16:creationId xmlns:a16="http://schemas.microsoft.com/office/drawing/2014/main" id="{69122111-E606-965B-9713-CDA261615B5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708651" y="2649538"/>
            <a:ext cx="12127542" cy="9790112"/>
          </a:xfrm>
          <a:prstGeom prst="rect">
            <a:avLst/>
          </a:prstGeom>
        </p:spPr>
      </p:pic>
    </p:spTree>
    <p:extLst>
      <p:ext uri="{BB962C8B-B14F-4D97-AF65-F5344CB8AC3E}">
        <p14:creationId xmlns:p14="http://schemas.microsoft.com/office/powerpoint/2010/main" val="3593379381"/>
      </p:ext>
    </p:extLst>
  </p:cSld>
  <p:clrMapOvr>
    <a:masterClrMapping/>
  </p:clrMapOvr>
  <p:transition spd="slow">
    <p:push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3DD3C-39E5-996B-53E7-742D102F48DC}"/>
              </a:ext>
            </a:extLst>
          </p:cNvPr>
          <p:cNvSpPr>
            <a:spLocks noGrp="1"/>
          </p:cNvSpPr>
          <p:nvPr>
            <p:ph type="title"/>
          </p:nvPr>
        </p:nvSpPr>
        <p:spPr/>
        <p:txBody>
          <a:bodyPr>
            <a:normAutofit/>
          </a:bodyPr>
          <a:lstStyle/>
          <a:p>
            <a:r>
              <a:rPr lang="en-AU" sz="6000" dirty="0"/>
              <a:t>MAGNET Office - Product Activation</a:t>
            </a:r>
          </a:p>
        </p:txBody>
      </p:sp>
      <p:sp>
        <p:nvSpPr>
          <p:cNvPr id="3" name="Text Placeholder 2">
            <a:extLst>
              <a:ext uri="{FF2B5EF4-FFF2-40B4-BE49-F238E27FC236}">
                <a16:creationId xmlns:a16="http://schemas.microsoft.com/office/drawing/2014/main" id="{62359934-4D72-8B95-4110-2DE2F5D21A9A}"/>
              </a:ext>
            </a:extLst>
          </p:cNvPr>
          <p:cNvSpPr>
            <a:spLocks noGrp="1"/>
          </p:cNvSpPr>
          <p:nvPr>
            <p:ph type="body" sz="quarter" idx="11"/>
          </p:nvPr>
        </p:nvSpPr>
        <p:spPr>
          <a:xfrm>
            <a:off x="1592264" y="2649538"/>
            <a:ext cx="8466136" cy="9983787"/>
          </a:xfrm>
        </p:spPr>
        <p:txBody>
          <a:bodyPr>
            <a:normAutofit/>
          </a:bodyPr>
          <a:lstStyle/>
          <a:p>
            <a:r>
              <a:rPr lang="en-AU" sz="4400" dirty="0"/>
              <a:t>License Agreement displays. </a:t>
            </a:r>
          </a:p>
          <a:p>
            <a:endParaRPr lang="en-AU" sz="4400" dirty="0"/>
          </a:p>
          <a:p>
            <a:r>
              <a:rPr lang="en-AU" sz="4400" dirty="0"/>
              <a:t>Tick - I accept the terms of the license agreement.</a:t>
            </a:r>
          </a:p>
          <a:p>
            <a:endParaRPr lang="en-AU" sz="4400" dirty="0"/>
          </a:p>
          <a:p>
            <a:r>
              <a:rPr lang="en-AU" sz="4400" dirty="0"/>
              <a:t>Select Next to continue.</a:t>
            </a:r>
          </a:p>
        </p:txBody>
      </p:sp>
      <p:pic>
        <p:nvPicPr>
          <p:cNvPr id="11" name="Picture 10" descr="Graphical user interface, text&#10;&#10;Description automatically generated">
            <a:extLst>
              <a:ext uri="{FF2B5EF4-FFF2-40B4-BE49-F238E27FC236}">
                <a16:creationId xmlns:a16="http://schemas.microsoft.com/office/drawing/2014/main" id="{83F1E354-15EC-14A1-B369-211FC06CDD5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73440" y="2953148"/>
            <a:ext cx="11991360" cy="9680177"/>
          </a:xfrm>
          <a:prstGeom prst="rect">
            <a:avLst/>
          </a:prstGeom>
        </p:spPr>
      </p:pic>
    </p:spTree>
    <p:extLst>
      <p:ext uri="{BB962C8B-B14F-4D97-AF65-F5344CB8AC3E}">
        <p14:creationId xmlns:p14="http://schemas.microsoft.com/office/powerpoint/2010/main" val="2681653369"/>
      </p:ext>
    </p:extLst>
  </p:cSld>
  <p:clrMapOvr>
    <a:masterClrMapping/>
  </p:clrMapOvr>
  <p:transition spd="slow">
    <p:push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3DD3C-39E5-996B-53E7-742D102F48DC}"/>
              </a:ext>
            </a:extLst>
          </p:cNvPr>
          <p:cNvSpPr>
            <a:spLocks noGrp="1"/>
          </p:cNvSpPr>
          <p:nvPr>
            <p:ph type="title"/>
          </p:nvPr>
        </p:nvSpPr>
        <p:spPr/>
        <p:txBody>
          <a:bodyPr>
            <a:normAutofit/>
          </a:bodyPr>
          <a:lstStyle/>
          <a:p>
            <a:r>
              <a:rPr lang="en-AU" sz="6000" dirty="0"/>
              <a:t>MAGNET Office - Product Activation</a:t>
            </a:r>
          </a:p>
        </p:txBody>
      </p:sp>
      <p:sp>
        <p:nvSpPr>
          <p:cNvPr id="3" name="Text Placeholder 2">
            <a:extLst>
              <a:ext uri="{FF2B5EF4-FFF2-40B4-BE49-F238E27FC236}">
                <a16:creationId xmlns:a16="http://schemas.microsoft.com/office/drawing/2014/main" id="{62359934-4D72-8B95-4110-2DE2F5D21A9A}"/>
              </a:ext>
            </a:extLst>
          </p:cNvPr>
          <p:cNvSpPr>
            <a:spLocks noGrp="1"/>
          </p:cNvSpPr>
          <p:nvPr>
            <p:ph type="body" sz="quarter" idx="11"/>
          </p:nvPr>
        </p:nvSpPr>
        <p:spPr>
          <a:xfrm>
            <a:off x="1592264" y="2649538"/>
            <a:ext cx="8466136" cy="9983787"/>
          </a:xfrm>
        </p:spPr>
        <p:txBody>
          <a:bodyPr>
            <a:normAutofit/>
          </a:bodyPr>
          <a:lstStyle/>
          <a:p>
            <a:r>
              <a:rPr lang="en-AU" sz="4400" dirty="0"/>
              <a:t>Product is now activated.</a:t>
            </a:r>
          </a:p>
          <a:p>
            <a:endParaRPr lang="en-AU" sz="4400" dirty="0"/>
          </a:p>
          <a:p>
            <a:endParaRPr lang="en-AU" sz="4400" dirty="0"/>
          </a:p>
          <a:p>
            <a:endParaRPr lang="en-AU" sz="4400" dirty="0"/>
          </a:p>
          <a:p>
            <a:endParaRPr lang="en-AU" sz="4400" dirty="0"/>
          </a:p>
          <a:p>
            <a:r>
              <a:rPr lang="en-AU" sz="4400" dirty="0"/>
              <a:t>Click Finish and open Magnet Office.</a:t>
            </a:r>
          </a:p>
        </p:txBody>
      </p:sp>
      <p:pic>
        <p:nvPicPr>
          <p:cNvPr id="5" name="Picture 4" descr="Graphical user interface, text, application, email&#10;&#10;Description automatically generated">
            <a:extLst>
              <a:ext uri="{FF2B5EF4-FFF2-40B4-BE49-F238E27FC236}">
                <a16:creationId xmlns:a16="http://schemas.microsoft.com/office/drawing/2014/main" id="{E6C7C524-04DD-84EC-5F6D-966E80FBBDD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85682" y="2649538"/>
            <a:ext cx="11945818" cy="9643412"/>
          </a:xfrm>
          <a:prstGeom prst="rect">
            <a:avLst/>
          </a:prstGeom>
        </p:spPr>
      </p:pic>
    </p:spTree>
    <p:extLst>
      <p:ext uri="{BB962C8B-B14F-4D97-AF65-F5344CB8AC3E}">
        <p14:creationId xmlns:p14="http://schemas.microsoft.com/office/powerpoint/2010/main" val="4275473025"/>
      </p:ext>
    </p:extLst>
  </p:cSld>
  <p:clrMapOvr>
    <a:masterClrMapping/>
  </p:clrMapOvr>
  <p:transition spd="slow">
    <p:push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3DD3C-39E5-996B-53E7-742D102F48DC}"/>
              </a:ext>
            </a:extLst>
          </p:cNvPr>
          <p:cNvSpPr>
            <a:spLocks noGrp="1"/>
          </p:cNvSpPr>
          <p:nvPr>
            <p:ph type="title"/>
          </p:nvPr>
        </p:nvSpPr>
        <p:spPr/>
        <p:txBody>
          <a:bodyPr>
            <a:normAutofit/>
          </a:bodyPr>
          <a:lstStyle/>
          <a:p>
            <a:r>
              <a:rPr lang="en-AU" sz="6000" dirty="0"/>
              <a:t>MAGNET Office - Program Settings</a:t>
            </a:r>
          </a:p>
        </p:txBody>
      </p:sp>
      <p:sp>
        <p:nvSpPr>
          <p:cNvPr id="3" name="Text Placeholder 2">
            <a:extLst>
              <a:ext uri="{FF2B5EF4-FFF2-40B4-BE49-F238E27FC236}">
                <a16:creationId xmlns:a16="http://schemas.microsoft.com/office/drawing/2014/main" id="{62359934-4D72-8B95-4110-2DE2F5D21A9A}"/>
              </a:ext>
            </a:extLst>
          </p:cNvPr>
          <p:cNvSpPr>
            <a:spLocks noGrp="1"/>
          </p:cNvSpPr>
          <p:nvPr>
            <p:ph type="body" sz="quarter" idx="11"/>
          </p:nvPr>
        </p:nvSpPr>
        <p:spPr>
          <a:xfrm>
            <a:off x="1592264" y="2649538"/>
            <a:ext cx="8055031" cy="9983787"/>
          </a:xfrm>
        </p:spPr>
        <p:txBody>
          <a:bodyPr>
            <a:normAutofit/>
          </a:bodyPr>
          <a:lstStyle/>
          <a:p>
            <a:endParaRPr lang="en-AU" sz="4400" dirty="0"/>
          </a:p>
          <a:p>
            <a:r>
              <a:rPr lang="en-AU" sz="4400" dirty="0"/>
              <a:t>Select Program Settings &gt; Preferences tab.</a:t>
            </a:r>
          </a:p>
          <a:p>
            <a:endParaRPr lang="en-AU" sz="4400" dirty="0"/>
          </a:p>
          <a:p>
            <a:endParaRPr lang="en-AU" sz="4400" dirty="0"/>
          </a:p>
          <a:p>
            <a:r>
              <a:rPr lang="en-AU" sz="4400" dirty="0"/>
              <a:t>Tick – Prompt License Check In on Exit and select OK</a:t>
            </a:r>
          </a:p>
        </p:txBody>
      </p:sp>
      <p:pic>
        <p:nvPicPr>
          <p:cNvPr id="10" name="Picture 9" descr="Graphical user interface, text, application&#10;&#10;Description automatically generated">
            <a:extLst>
              <a:ext uri="{FF2B5EF4-FFF2-40B4-BE49-F238E27FC236}">
                <a16:creationId xmlns:a16="http://schemas.microsoft.com/office/drawing/2014/main" id="{8273D528-8BD5-4EA3-4DD0-1016C634237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8824" y="2968775"/>
            <a:ext cx="14553227" cy="7778450"/>
          </a:xfrm>
          <a:prstGeom prst="rect">
            <a:avLst/>
          </a:prstGeom>
        </p:spPr>
      </p:pic>
      <mc:AlternateContent xmlns:mc="http://schemas.openxmlformats.org/markup-compatibility/2006" xmlns:p14="http://schemas.microsoft.com/office/powerpoint/2010/main">
        <mc:Choice Requires="p14">
          <p:contentPart p14:bwMode="auto" r:id="rId3">
            <p14:nvContentPartPr>
              <p14:cNvPr id="12" name="Ink 11">
                <a:extLst>
                  <a:ext uri="{FF2B5EF4-FFF2-40B4-BE49-F238E27FC236}">
                    <a16:creationId xmlns:a16="http://schemas.microsoft.com/office/drawing/2014/main" id="{8653D680-1A44-BA05-B8C9-9DC7605B3501}"/>
                  </a:ext>
                </a:extLst>
              </p14:cNvPr>
              <p14:cNvContentPartPr/>
              <p14:nvPr/>
            </p14:nvContentPartPr>
            <p14:xfrm>
              <a:off x="16173960" y="5692080"/>
              <a:ext cx="423000" cy="233640"/>
            </p14:xfrm>
          </p:contentPart>
        </mc:Choice>
        <mc:Fallback xmlns="">
          <p:pic>
            <p:nvPicPr>
              <p:cNvPr id="12" name="Ink 11">
                <a:extLst>
                  <a:ext uri="{FF2B5EF4-FFF2-40B4-BE49-F238E27FC236}">
                    <a16:creationId xmlns:a16="http://schemas.microsoft.com/office/drawing/2014/main" id="{8653D680-1A44-BA05-B8C9-9DC7605B3501}"/>
                  </a:ext>
                </a:extLst>
              </p:cNvPr>
              <p:cNvPicPr/>
              <p:nvPr/>
            </p:nvPicPr>
            <p:blipFill>
              <a:blip r:embed="rId4"/>
              <a:stretch>
                <a:fillRect/>
              </a:stretch>
            </p:blipFill>
            <p:spPr>
              <a:xfrm>
                <a:off x="16119960" y="5584440"/>
                <a:ext cx="530640" cy="449280"/>
              </a:xfrm>
              <a:prstGeom prst="rect">
                <a:avLst/>
              </a:prstGeom>
            </p:spPr>
          </p:pic>
        </mc:Fallback>
      </mc:AlternateContent>
    </p:spTree>
    <p:extLst>
      <p:ext uri="{BB962C8B-B14F-4D97-AF65-F5344CB8AC3E}">
        <p14:creationId xmlns:p14="http://schemas.microsoft.com/office/powerpoint/2010/main" val="957510355"/>
      </p:ext>
    </p:extLst>
  </p:cSld>
  <p:clrMapOvr>
    <a:masterClrMapping/>
  </p:clrMapOvr>
  <p:transition spd="slow">
    <p:push dir="r"/>
  </p:transition>
</p:sld>
</file>

<file path=ppt/theme/theme1.xml><?xml version="1.0" encoding="utf-8"?>
<a:theme xmlns:a="http://schemas.openxmlformats.org/drawingml/2006/main" name="Office Theme">
  <a:themeElements>
    <a:clrScheme name="Position Partners colours light">
      <a:dk1>
        <a:srgbClr val="192632"/>
      </a:dk1>
      <a:lt1>
        <a:sysClr val="window" lastClr="FFFFFF"/>
      </a:lt1>
      <a:dk2>
        <a:srgbClr val="06357A"/>
      </a:dk2>
      <a:lt2>
        <a:srgbClr val="F6F7FA"/>
      </a:lt2>
      <a:accent1>
        <a:srgbClr val="F9A13A"/>
      </a:accent1>
      <a:accent2>
        <a:srgbClr val="0070BA"/>
      </a:accent2>
      <a:accent3>
        <a:srgbClr val="445469"/>
      </a:accent3>
      <a:accent4>
        <a:srgbClr val="FFC423"/>
      </a:accent4>
      <a:accent5>
        <a:srgbClr val="8496AF"/>
      </a:accent5>
      <a:accent6>
        <a:srgbClr val="06357A"/>
      </a:accent6>
      <a:hlink>
        <a:srgbClr val="216CAB"/>
      </a:hlink>
      <a:folHlink>
        <a:srgbClr val="0070BA"/>
      </a:folHlink>
    </a:clrScheme>
    <a:fontScheme name="Custom 1">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no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1">
          <a:schemeClr val="accent1"/>
        </a:lnRef>
        <a:fillRef idx="3">
          <a:schemeClr val="accent1"/>
        </a:fillRef>
        <a:effectRef idx="2">
          <a:schemeClr val="accent1"/>
        </a:effectRef>
        <a:fontRef idx="minor">
          <a:schemeClr val="lt1"/>
        </a:fontRef>
      </a:style>
    </a:spDef>
    <a:lnDef>
      <a:spPr>
        <a:ln w="28575">
          <a:solidFill>
            <a:schemeClr val="bg1"/>
          </a:solidFill>
        </a:ln>
        <a:effectLst/>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845DCA262B12E46B55D92C388439DC2" ma:contentTypeVersion="11" ma:contentTypeDescription="Create a new document." ma:contentTypeScope="" ma:versionID="2148036247db1335899ccaa897976bf1">
  <xsd:schema xmlns:xsd="http://www.w3.org/2001/XMLSchema" xmlns:xs="http://www.w3.org/2001/XMLSchema" xmlns:p="http://schemas.microsoft.com/office/2006/metadata/properties" xmlns:ns1="http://schemas.microsoft.com/sharepoint/v3" xmlns:ns2="c47b327a-8d35-425b-8cfc-860930d96156" xmlns:ns3="2d7aad91-91d7-4095-9850-32ad50675b67" targetNamespace="http://schemas.microsoft.com/office/2006/metadata/properties" ma:root="true" ma:fieldsID="fa0126b487754567f39deb9c2b1f19ff" ns1:_="" ns2:_="" ns3:_="">
    <xsd:import namespace="http://schemas.microsoft.com/sharepoint/v3"/>
    <xsd:import namespace="c47b327a-8d35-425b-8cfc-860930d96156"/>
    <xsd:import namespace="2d7aad91-91d7-4095-9850-32ad50675b67"/>
    <xsd:element name="properties">
      <xsd:complexType>
        <xsd:sequence>
          <xsd:element name="documentManagement">
            <xsd:complexType>
              <xsd:all>
                <xsd:element ref="ns1:RelatedItems" minOccurs="0"/>
                <xsd:element ref="ns2:_dlc_DocId" minOccurs="0"/>
                <xsd:element ref="ns2:_dlc_DocIdUrl" minOccurs="0"/>
                <xsd:element ref="ns2:_dlc_DocIdPersistId" minOccurs="0"/>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LengthInSeconds" minOccurs="0"/>
                <xsd:element ref="ns3:MediaServiceAuto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RelatedItems" ma:index="8" nillable="true" ma:displayName="Related Items" ma:internalName="RelatedItems" ma:readOnly="fals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47b327a-8d35-425b-8cfc-860930d96156" elementFormDefault="qualified">
    <xsd:import namespace="http://schemas.microsoft.com/office/2006/documentManagement/types"/>
    <xsd:import namespace="http://schemas.microsoft.com/office/infopath/2007/PartnerControls"/>
    <xsd:element name="_dlc_DocId" ma:index="9" nillable="true" ma:displayName="Document ID Value" ma:description="The value of the document ID assigned to this item." ma:internalName="_dlc_DocId" ma:readOnly="true">
      <xsd:simpleType>
        <xsd:restriction base="dms:Text"/>
      </xsd:simpleType>
    </xsd:element>
    <xsd:element name="_dlc_DocIdUrl" ma:index="1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1" nillable="true" ma:displayName="Persist ID" ma:description="Keep ID on add." ma:hidden="true" ma:internalName="_dlc_DocIdPersistId" ma:readOnly="true">
      <xsd:simpleType>
        <xsd:restriction base="dms:Boolean"/>
      </xsd:simpleType>
    </xsd:element>
    <xsd:element name="SharedWithUsers" ma:index="12"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d7aad91-91d7-4095-9850-32ad50675b67" elementFormDefault="qualified">
    <xsd:import namespace="http://schemas.microsoft.com/office/2006/documentManagement/types"/>
    <xsd:import namespace="http://schemas.microsoft.com/office/infopath/2007/PartnerControls"/>
    <xsd:element name="MediaServiceMetadata" ma:index="14" nillable="true" ma:displayName="MediaServiceMetadata" ma:description="" ma:hidden="true" ma:internalName="MediaServiceMetadata" ma:readOnly="true">
      <xsd:simpleType>
        <xsd:restriction base="dms:Note"/>
      </xsd:simpleType>
    </xsd:element>
    <xsd:element name="MediaServiceFastMetadata" ma:index="15" nillable="true" ma:displayName="MediaServiceFastMetadata" ma:description="" ma:hidden="true" ma:internalName="MediaServiceFastMetadata" ma:readOnly="true">
      <xsd:simpleType>
        <xsd:restriction base="dms:Note"/>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18" nillable="true" ma:displayName="Length (seconds)" ma:internalName="MediaLengthInSeconds" ma:readOnly="true">
      <xsd:simpleType>
        <xsd:restriction base="dms:Unknown"/>
      </xsd:simpleType>
    </xsd:element>
    <xsd:element name="MediaServiceAutoTags" ma:index="19" nillable="true" ma:displayName="Tags" ma:internalName="MediaServiceAutoTags"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ediaServiceGenerationTime" ma:index="21" nillable="true" ma:displayName="MediaServiceGenerationTime" ma:hidden="true" ma:internalName="MediaServiceGenerationTime" ma:readOnly="true">
      <xsd:simpleType>
        <xsd:restriction base="dms:Text"/>
      </xsd:simpleType>
    </xsd:element>
    <xsd:element name="MediaServiceEventHashCode" ma:index="22"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RelatedItems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file>

<file path=customXml/itemProps1.xml><?xml version="1.0" encoding="utf-8"?>
<ds:datastoreItem xmlns:ds="http://schemas.openxmlformats.org/officeDocument/2006/customXml" ds:itemID="{B80811ED-719A-49E2-95B7-F5AD1E986B42}">
  <ds:schemaRefs>
    <ds:schemaRef ds:uri="2d7aad91-91d7-4095-9850-32ad50675b67"/>
    <ds:schemaRef ds:uri="c47b327a-8d35-425b-8cfc-860930d96156"/>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CEE6B021-FEA4-49E1-A842-524E37FC9F54}">
  <ds:schemaRefs>
    <ds:schemaRef ds:uri="http://schemas.microsoft.com/office/2006/metadata/properties"/>
    <ds:schemaRef ds:uri="http://schemas.microsoft.com/office/infopath/2007/PartnerControls"/>
    <ds:schemaRef ds:uri="http://schemas.microsoft.com/sharepoint/v3"/>
  </ds:schemaRefs>
</ds:datastoreItem>
</file>

<file path=customXml/itemProps3.xml><?xml version="1.0" encoding="utf-8"?>
<ds:datastoreItem xmlns:ds="http://schemas.openxmlformats.org/officeDocument/2006/customXml" ds:itemID="{1422EC02-4A98-4469-9E7C-0BADD81403EC}">
  <ds:schemaRefs>
    <ds:schemaRef ds:uri="http://schemas.microsoft.com/sharepoint/v3/contenttype/forms"/>
  </ds:schemaRefs>
</ds:datastoreItem>
</file>

<file path=customXml/itemProps4.xml><?xml version="1.0" encoding="utf-8"?>
<ds:datastoreItem xmlns:ds="http://schemas.openxmlformats.org/officeDocument/2006/customXml" ds:itemID="{AC1F5144-5FE2-44A7-B2C6-C57441F9D7F9}">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
  <TotalTime>157</TotalTime>
  <Words>532</Words>
  <Application>Microsoft Office PowerPoint</Application>
  <PresentationFormat>Custom</PresentationFormat>
  <Paragraphs>80</Paragraphs>
  <Slides>13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Arial Black</vt:lpstr>
      <vt:lpstr>Calibri</vt:lpstr>
      <vt:lpstr>Calibri Light</vt:lpstr>
      <vt:lpstr>Century Gothic</vt:lpstr>
      <vt:lpstr>Office Theme</vt:lpstr>
      <vt:lpstr>Check In - Check Out</vt:lpstr>
      <vt:lpstr>MAGNET Office – Product Activation</vt:lpstr>
      <vt:lpstr>MAGNET Office – Product Activation</vt:lpstr>
      <vt:lpstr>MAGNET Office - Product Activation</vt:lpstr>
      <vt:lpstr>MAGNET Office - Product Activation</vt:lpstr>
      <vt:lpstr>MAGNET Office - Product Activation</vt:lpstr>
      <vt:lpstr>MAGNET Office - Product Activation</vt:lpstr>
      <vt:lpstr>MAGNET Office - Product Activation</vt:lpstr>
      <vt:lpstr>MAGNET Office - Program Settings</vt:lpstr>
      <vt:lpstr>MAGNET Office – Check In License </vt:lpstr>
      <vt:lpstr>MAGNET Office License</vt:lpstr>
      <vt:lpstr>MAGNET Office – Check In License </vt:lpstr>
      <vt:lpstr>MAGNET Office – Traditional</vt:lpstr>
    </vt:vector>
  </TitlesOfParts>
  <Company>Louis Twelve Design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GVelde@positionpartners.com.au</dc:creator>
  <cp:lastModifiedBy>Graeme Hetet</cp:lastModifiedBy>
  <cp:revision>3</cp:revision>
  <dcterms:created xsi:type="dcterms:W3CDTF">2015-04-02T00:30:29Z</dcterms:created>
  <dcterms:modified xsi:type="dcterms:W3CDTF">2022-08-09T23:33:35Z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0x010100E845DCA262B12E46B55D92C388439DC2</vt:lpwstr>
  </property>
</Properties>
</file>